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0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2531A4D-F836-4717-819E-8457F5BEB33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D4E066C-AA6C-4A49-AF00-3EE6C570715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2700"/>
            <a:ext cx="4800600" cy="2362199"/>
          </a:xfrm>
        </p:spPr>
        <p:txBody>
          <a:bodyPr>
            <a:noAutofit/>
          </a:bodyPr>
          <a:lstStyle/>
          <a:p>
            <a:r>
              <a:rPr lang="en-US" sz="5000" dirty="0" smtClean="0"/>
              <a:t>The Mughals, Qing Dynasty, and Tokugawa Japan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 smtClean="0"/>
              <a:t>Mughal Empire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943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The Mughal Empire originated in northern India,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eventually spreading to cover most of present day India</a:t>
            </a:r>
          </a:p>
          <a:p>
            <a:r>
              <a:rPr lang="en-US" sz="3600" dirty="0" smtClean="0"/>
              <a:t>The Mughals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Islam throughout India</a:t>
            </a:r>
          </a:p>
          <a:p>
            <a:r>
              <a:rPr lang="en-US" sz="3600" dirty="0" smtClean="0"/>
              <a:t>Made contact with European explorers and traded with them</a:t>
            </a:r>
          </a:p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textiles (cloth) </a:t>
            </a:r>
            <a:r>
              <a:rPr lang="en-US" sz="3600" dirty="0" smtClean="0"/>
              <a:t>were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greatly desired by the British</a:t>
            </a:r>
          </a:p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India traded in silk,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spices, and gems</a:t>
            </a:r>
          </a:p>
          <a:p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93228"/>
            <a:ext cx="3429000" cy="25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 smtClean="0"/>
              <a:t>Mughal Empire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943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Mughals were fascinated with architecture and built the </a:t>
            </a:r>
            <a:r>
              <a:rPr lang="en-US" sz="3600" dirty="0" err="1" smtClean="0"/>
              <a:t>Taj</a:t>
            </a:r>
            <a:r>
              <a:rPr lang="en-US" sz="3600" dirty="0" smtClean="0"/>
              <a:t> </a:t>
            </a:r>
            <a:r>
              <a:rPr lang="en-US" sz="3600" dirty="0" err="1" smtClean="0"/>
              <a:t>Mahal</a:t>
            </a:r>
            <a:r>
              <a:rPr lang="en-US" sz="3600" dirty="0" smtClean="0"/>
              <a:t> – a tomb built by a Mughal shah for his wife</a:t>
            </a:r>
            <a:endParaRPr lang="en-US" sz="3600" dirty="0"/>
          </a:p>
        </p:txBody>
      </p:sp>
      <p:pic>
        <p:nvPicPr>
          <p:cNvPr id="1026" name="Picture 2" descr="C:\Users\Owner\Pictures\CrickenPICS\dir0630.chk\taj-mah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98209"/>
            <a:ext cx="6172200" cy="44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2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China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1722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During </a:t>
            </a:r>
            <a:r>
              <a:rPr lang="en-US" sz="3400" smtClean="0"/>
              <a:t>the </a:t>
            </a:r>
            <a:r>
              <a:rPr lang="en-US" sz="3400" smtClean="0"/>
              <a:t>1700s, </a:t>
            </a:r>
            <a:r>
              <a:rPr lang="en-US" sz="3400" dirty="0" smtClean="0"/>
              <a:t>China (Qing Dynasty) </a:t>
            </a:r>
            <a:r>
              <a:rPr lang="en-US" sz="3400" dirty="0" smtClean="0"/>
              <a:t>began opening up to trade with Europeans</a:t>
            </a:r>
          </a:p>
          <a:p>
            <a:r>
              <a:rPr lang="en-US" sz="3400" dirty="0" smtClean="0"/>
              <a:t>China wanted to control the trade, though, 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they established foreign enclaves (an area of a country surrounded by another country)</a:t>
            </a:r>
            <a:r>
              <a:rPr lang="en-US" sz="3400" dirty="0" smtClean="0"/>
              <a:t> to keep an eye on Europeans</a:t>
            </a:r>
          </a:p>
          <a:p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 tea and porcelain </a:t>
            </a:r>
            <a:r>
              <a:rPr lang="en-US" sz="3400" dirty="0" smtClean="0"/>
              <a:t>became very popular in Europe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710545"/>
            <a:ext cx="3038475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05745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Japan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Japanese empire was characterized by a 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powerless emperor and was controlled by a military leader called a shogun</a:t>
            </a:r>
          </a:p>
          <a:p>
            <a:r>
              <a:rPr lang="en-US" sz="3400" dirty="0" smtClean="0"/>
              <a:t>Japan adopted the policy of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isolationism in order to keep Europeans out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3504300"/>
            <a:ext cx="2500745" cy="3325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32009"/>
            <a:ext cx="2558455" cy="3325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88" y="3504299"/>
            <a:ext cx="2732485" cy="33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Europe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Many European nations were in constant competition over 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colonies, resources, and trade with foreign empires</a:t>
            </a:r>
          </a:p>
          <a:p>
            <a:r>
              <a:rPr lang="en-US" sz="3400" dirty="0" smtClean="0"/>
              <a:t>This led to the 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Revolution</a:t>
            </a:r>
            <a:r>
              <a:rPr lang="en-US" sz="3400" dirty="0" smtClean="0"/>
              <a:t> – new economic systems </a:t>
            </a:r>
          </a:p>
          <a:p>
            <a:pPr lvl="2"/>
            <a:r>
              <a:rPr lang="en-US" sz="3400" dirty="0" smtClean="0"/>
              <a:t>New money and banking systems were created</a:t>
            </a:r>
          </a:p>
          <a:p>
            <a:pPr lvl="2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Mercantilism – the economic policy in which an accumulation of wealth and trade is the primary focus (lead to many wars)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0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607</TotalTime>
  <Words>236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Thatch</vt:lpstr>
      <vt:lpstr>The Mughals, Qing Dynasty, and Tokugawa Japan</vt:lpstr>
      <vt:lpstr>Mughal Empire</vt:lpstr>
      <vt:lpstr>Mughal Empire</vt:lpstr>
      <vt:lpstr>China</vt:lpstr>
      <vt:lpstr>Japan</vt:lpstr>
      <vt:lpstr>Europe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and Trade Around the World</dc:title>
  <dc:creator>Owner</dc:creator>
  <cp:lastModifiedBy>Windows User</cp:lastModifiedBy>
  <cp:revision>22</cp:revision>
  <dcterms:created xsi:type="dcterms:W3CDTF">2013-12-12T18:55:10Z</dcterms:created>
  <dcterms:modified xsi:type="dcterms:W3CDTF">2018-12-07T14:47:14Z</dcterms:modified>
</cp:coreProperties>
</file>