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handoutMasterIdLst>
    <p:handoutMasterId r:id="rId13"/>
  </p:handoutMasterIdLst>
  <p:sldIdLst>
    <p:sldId id="256" r:id="rId2"/>
    <p:sldId id="282" r:id="rId3"/>
    <p:sldId id="280" r:id="rId4"/>
    <p:sldId id="281" r:id="rId5"/>
    <p:sldId id="264" r:id="rId6"/>
    <p:sldId id="279" r:id="rId7"/>
    <p:sldId id="266" r:id="rId8"/>
    <p:sldId id="267" r:id="rId9"/>
    <p:sldId id="268" r:id="rId10"/>
    <p:sldId id="265" r:id="rId11"/>
    <p:sldId id="278" r:id="rId1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4C2"/>
    <a:srgbClr val="3366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C752DDA-CF2F-4DE7-9EB3-3DF3D58E8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22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4493-2EA5-4530-9D44-132107CC6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89437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7B643-D047-46ED-AE21-53BE14978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89900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9FE8F-721C-4D73-B2B8-7495F9F6C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9278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86242-D15C-42F2-A97F-DB5336E1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30558"/>
      </p:ext>
    </p:extLst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0DEFA-C943-4CF7-9F04-A5FD8A192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43357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E8DFA-9D49-4C2F-9E77-187F1C532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78473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5111D-5092-49AC-B7FE-15823383C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40539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312C0-86D0-456D-8841-B365A0D3E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81257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73737-B802-4C10-8644-A7AD5717A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64608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69DD5-C28D-4DE0-BFD2-E7ECAB00A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60458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E7ADC-F44F-4CB4-935E-0B431ED18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62932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6EE7-7050-4F42-887A-E2C13A27F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32084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86970-44B5-4A46-9D7B-A5F2AE75E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2609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B15FE32-884C-4EF5-B6FD-3278BB121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0"/>
            <a:ext cx="87630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Commonwealth &amp; the </a:t>
            </a:r>
            <a:r>
              <a:rPr lang="en-US" sz="9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Glorious Revolution</a:t>
            </a:r>
            <a:endParaRPr lang="en-US" sz="12200" b="1" u="sng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15000"/>
            <a:ext cx="6400800" cy="828675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200" b="1" u="sng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Limited Monarchy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5715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Glorious Revolution and the English Bill of Rights did not exactly make England a democracy, but it created a 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CONSTITUTIONAL MONARCHY</a:t>
            </a:r>
            <a:r>
              <a:rPr lang="en-US" sz="2800" dirty="0" smtClean="0">
                <a:latin typeface="Times New Roman" pitchFamily="18" charset="0"/>
              </a:rPr>
              <a:t>                                  (aka ~ limited monarchy)… </a:t>
            </a:r>
            <a:r>
              <a:rPr lang="en-US" sz="2700" dirty="0" smtClean="0">
                <a:latin typeface="Times New Roman" pitchFamily="18" charset="0"/>
              </a:rPr>
              <a:t>part democracy, part monarchy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A system where a constitution or legislative body (Parliament) 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regulates the ruler’s power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Monarch shared power with Parliament and obeyed 				English law.  						    </a:t>
            </a:r>
            <a:r>
              <a:rPr lang="en-US" sz="2800" b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Not an absolute monarch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pic>
        <p:nvPicPr>
          <p:cNvPr id="15364" name="Picture 6" descr="Queen-Elizabeth-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22558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house_parlia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041900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House_of_Representatives,_Parliament_House,_Canber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0"/>
            <a:ext cx="2362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Queen Elizabeth II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715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2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388" name="Picture 2" descr="http://blog.ivman.com/wp-content/Queen+Tru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8963"/>
            <a:ext cx="8839200" cy="61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http://t0.gstatic.com/images?q=tbn:ANd9GcRXB_sexvIcFLXUGxsP_W4l-dx8OSNSwfgrujVKBEEEr1TF2yP_X5Un-o185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http://www.orwelltoday.com/jfkqueenjackie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400800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http://t2.gstatic.com/images?q=tbn:ANd9GcRhKKLpZSNwtPnBIPKg3baXaePtjBCDTqHWlXyS44HKGQd3n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52959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http://i.telegraph.co.uk/multimedia/archive/01381/1970-nixon_1381098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http://t1.gstatic.com/images?q=tbn:ANd9GcSQKwqAjgQDKrgG7ggbtkbRic84yBwOhTMuIGmIVFLj57urF1vBCDhGhRB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http://t3.gstatic.com/images?q=tbn:ANd9GcQj5RR_Qc4k-qhfVSEASa6yi2QD5xpa06PiDpjfz2OHzjge1I1WHp4FYL7zP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6" descr="http://www.reagan.utexas.edu/archives/photographs/large/C8901-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18" descr="http://ph.cdn.photos.upi.com/collection/upi/1953daca1a1cbb75b49f18a7597bc389/Queen-Elizabeth-II-and-Prince-Philip-are-welcomed-to-the-White-House-by-President-George-and-First-Lady-Barbara-Bush_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20" descr="http://i.telegraph.co.uk/multimedia/archive/01381/2000-clinton_1381091i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24" descr="http://www.thesparkmarket.com/images/bush%20devil%20hand%20queen.jpe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201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Picture 26" descr="http://static.guim.co.uk/sys-images/Guardian/About/General/2011/2/17/1297975889433/Barack-Obama-with-Michell-007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763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Oliver Cromwell</a:t>
            </a:r>
            <a:endParaRPr lang="en-US" dirty="0"/>
          </a:p>
        </p:txBody>
      </p:sp>
      <p:pic>
        <p:nvPicPr>
          <p:cNvPr id="1026" name="Picture 2" descr="Image resul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32" y="1295400"/>
            <a:ext cx="3996136" cy="48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99332"/>
      </p:ext>
    </p:extLst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Oliver Cromwell as Lord Protector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Cromwell (a Puritan) ruled England for 5 years</a:t>
            </a:r>
            <a:r>
              <a:rPr lang="en-US" dirty="0" smtClean="0">
                <a:latin typeface="Times New Roman" pitchFamily="18" charset="0"/>
              </a:rPr>
              <a:t> as a dictator (not a monarch because he was not of royal blood).  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The </a:t>
            </a:r>
            <a:r>
              <a:rPr lang="en-US" u="sng" dirty="0" smtClean="0">
                <a:latin typeface="Times New Roman" pitchFamily="18" charset="0"/>
              </a:rPr>
              <a:t>monarchy had been abolished</a:t>
            </a:r>
            <a:r>
              <a:rPr lang="en-US" dirty="0" smtClean="0">
                <a:latin typeface="Times New Roman" pitchFamily="18" charset="0"/>
              </a:rPr>
              <a:t>; England was known as a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Commonwealth</a:t>
            </a:r>
            <a:r>
              <a:rPr lang="en-US" dirty="0" smtClean="0">
                <a:latin typeface="Times New Roman" pitchFamily="18" charset="0"/>
              </a:rPr>
              <a:t>.  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Cromwell was given the title “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Lord Protector</a:t>
            </a:r>
            <a:r>
              <a:rPr lang="en-US" dirty="0" smtClean="0">
                <a:latin typeface="Times New Roman" pitchFamily="18" charset="0"/>
              </a:rPr>
              <a:t>.”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Cromwell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ruled through the army</a:t>
            </a:r>
            <a:r>
              <a:rPr lang="en-US" dirty="0" smtClean="0">
                <a:latin typeface="Times New Roman" pitchFamily="18" charset="0"/>
              </a:rPr>
              <a:t>.  He enforced his laws                                                          with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military action</a:t>
            </a:r>
            <a:r>
              <a:rPr lang="en-US" dirty="0" smtClean="0">
                <a:latin typeface="Times New Roman" pitchFamily="18" charset="0"/>
              </a:rPr>
              <a:t>. Conquered Scotland &amp; Ireland.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Wanted educated Protestants</a:t>
            </a:r>
            <a:r>
              <a:rPr lang="en-US" dirty="0" smtClean="0">
                <a:latin typeface="Times New Roman" pitchFamily="18" charset="0"/>
              </a:rPr>
              <a:t>; boys and girls started school.</a:t>
            </a:r>
          </a:p>
        </p:txBody>
      </p:sp>
    </p:spTree>
    <p:extLst>
      <p:ext uri="{BB962C8B-B14F-4D97-AF65-F5344CB8AC3E}">
        <p14:creationId xmlns:p14="http://schemas.microsoft.com/office/powerpoint/2010/main" val="91376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14"/>
            <a:ext cx="9144000" cy="838200"/>
          </a:xfrm>
        </p:spPr>
        <p:txBody>
          <a:bodyPr/>
          <a:lstStyle/>
          <a:p>
            <a:r>
              <a:rPr lang="en-US" sz="3600" b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Cromwell as Lord Protector </a:t>
            </a:r>
            <a:r>
              <a:rPr lang="en-US" sz="3600" b="1" u="sng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en-US" sz="3600" b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600" b="1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Cromwell and the Puritan Parliament enacted many                                                             strict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religious based laws:         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Sunday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was strictly for religious observance only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Cromwell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closed all theaters, outlawed profanity, and frowned on dancing, gambling, and taverns.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Pushed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marriages of love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not just business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religious tolerance for all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especially Jews,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except for Catholics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he crushes a rebellion among Catholics in Ireland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40% of all ethnic Irish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1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8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Restoration Period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After Cromwell died, Parliament and most Englishmen,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tired of military rule and Puritan laws</a:t>
            </a:r>
            <a:r>
              <a:rPr lang="en-US" dirty="0" smtClean="0">
                <a:latin typeface="Times New Roman" pitchFamily="18" charset="0"/>
              </a:rPr>
              <a:t>, decided to bring back the monarchy </a:t>
            </a:r>
          </a:p>
          <a:p>
            <a:pPr algn="ctr"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(</a:t>
            </a:r>
            <a:r>
              <a:rPr lang="en-US" b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Restoration of the monarchy</a:t>
            </a:r>
            <a:r>
              <a:rPr lang="en-US" dirty="0" smtClean="0">
                <a:latin typeface="Times New Roman" pitchFamily="18" charset="0"/>
              </a:rPr>
              <a:t>).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1660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Charles II</a:t>
            </a:r>
            <a:r>
              <a:rPr lang="en-US" dirty="0" smtClean="0">
                <a:latin typeface="Times New Roman" pitchFamily="18" charset="0"/>
              </a:rPr>
              <a:t>, son of executed Charles I, returned to England and claimed the throne. 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This 			ended the Commonwealth and 				Puritan rule.</a:t>
            </a: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</a:rPr>
              <a:t>  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			Charles II learned from his father’s 			mistakes and </a:t>
            </a:r>
            <a:r>
              <a:rPr lang="en-US" b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did not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try to rule 				with 	absolute power</a:t>
            </a:r>
            <a:r>
              <a:rPr lang="en-US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11268" name="Picture 7" descr="280px-Charles_II_of_England_in_Coronation_ro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4325"/>
            <a:ext cx="27432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II</a:t>
            </a:r>
            <a:endParaRPr lang="en-US" b="1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en-US" dirty="0" smtClean="0"/>
              <a:t>The great lesson from the English Civil War was that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Parliament could no more exist without the Crown than the Crown without Parliament</a:t>
            </a:r>
          </a:p>
          <a:p>
            <a:r>
              <a:rPr lang="en-US" dirty="0" smtClean="0">
                <a:latin typeface="+mj-lt"/>
                <a:ea typeface="ＭＳ Ｐゴシック" charset="0"/>
              </a:rPr>
              <a:t>Charles II realized that Parliament needed to have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authority</a:t>
            </a:r>
          </a:p>
          <a:p>
            <a:r>
              <a:rPr lang="en-US" dirty="0" smtClean="0">
                <a:latin typeface="+mj-lt"/>
                <a:ea typeface="ＭＳ Ｐゴシック" charset="0"/>
              </a:rPr>
              <a:t>He secretly has ties to the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ＭＳ Ｐゴシック" charset="0"/>
              </a:rPr>
              <a:t> </a:t>
            </a:r>
            <a:r>
              <a:rPr lang="en-US" dirty="0" smtClean="0">
                <a:latin typeface="+mj-lt"/>
                <a:ea typeface="ＭＳ Ｐゴシック" charset="0"/>
              </a:rPr>
              <a:t>  Catholic Church, but he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  <a:ea typeface="ＭＳ Ｐゴシック" charset="0"/>
              </a:rPr>
              <a:t>  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reestablishes the Church of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  England </a:t>
            </a:r>
            <a:r>
              <a:rPr lang="en-US" dirty="0" smtClean="0">
                <a:latin typeface="+mj-lt"/>
                <a:ea typeface="ＭＳ Ｐゴシック" charset="0"/>
              </a:rPr>
              <a:t>as the country’s religion</a:t>
            </a:r>
          </a:p>
          <a:p>
            <a:endParaRPr lang="en-US" dirty="0" smtClean="0">
              <a:latin typeface="+mj-lt"/>
              <a:ea typeface="ＭＳ Ｐゴシック" charset="0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70" y="3381172"/>
            <a:ext cx="2668272" cy="340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731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Start of the </a:t>
            </a:r>
            <a:r>
              <a:rPr lang="en-US" sz="48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48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48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Glorious Revolution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After Charles II’s death, his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Catholic</a:t>
            </a:r>
            <a:r>
              <a:rPr lang="en-US" dirty="0" smtClean="0">
                <a:latin typeface="Times New Roman" pitchFamily="18" charset="0"/>
              </a:rPr>
              <a:t> brother took the throne,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James II</a:t>
            </a:r>
            <a:r>
              <a:rPr lang="en-US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Making many Catholic moves (appointing Catholics to high positions, having a Catholic son, etc.) scared the English.  They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feared                                     James would bring back the                                            Roman Catholic Church</a:t>
            </a: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1688 –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Parliament invited James’                                   Protestant daughter and her                                    husband</a:t>
            </a:r>
            <a:r>
              <a:rPr lang="en-US" dirty="0" smtClean="0">
                <a:latin typeface="Times New Roman" pitchFamily="18" charset="0"/>
              </a:rPr>
              <a:t> to invade England and                                        take the throne.</a:t>
            </a:r>
          </a:p>
        </p:txBody>
      </p:sp>
      <p:pic>
        <p:nvPicPr>
          <p:cNvPr id="12292" name="Picture 6" descr="http://pages.uoregon.edu/dluebke/WesternCiv102/GloriousRevolutionMap1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304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5200" b="1" u="sng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William and Mary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8763000" cy="5715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James’ Protestant daughter,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Mary</a:t>
            </a:r>
            <a:r>
              <a:rPr lang="en-US" dirty="0" smtClean="0">
                <a:latin typeface="Times New Roman" pitchFamily="18" charset="0"/>
              </a:rPr>
              <a:t> and her husband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William</a:t>
            </a:r>
            <a:r>
              <a:rPr lang="en-US" dirty="0" smtClean="0">
                <a:latin typeface="Times New Roman" pitchFamily="18" charset="0"/>
              </a:rPr>
              <a:t> landed with their army in England and 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James fled to France without a fight (1688).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This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‘bloodless’</a:t>
            </a:r>
            <a:r>
              <a:rPr lang="en-US" dirty="0" smtClean="0">
                <a:latin typeface="Times New Roman" pitchFamily="18" charset="0"/>
              </a:rPr>
              <a:t> takeover is known as the 						</a:t>
            </a:r>
            <a:r>
              <a:rPr lang="en-US" b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Glorious Revolution</a:t>
            </a: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					Before being crowned 					William and Mary had to 					accept and sign several 					acts of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Parliament’s</a:t>
            </a:r>
            <a:r>
              <a:rPr lang="en-US" dirty="0" smtClean="0">
                <a:latin typeface="Times New Roman" pitchFamily="18" charset="0"/>
              </a:rPr>
              <a:t>; 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                     		now known as the                        				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English Bill of Rights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pic>
        <p:nvPicPr>
          <p:cNvPr id="13316" name="Picture 6" descr="Photograph:William and Mary, portrait possibly celebrating their coronation in 1689 as King William III and Queen Mary II, from the Guild Book of the Barber Surgeons of Yor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3657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6019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2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(1689) English                       Bill of Rights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991600" cy="4800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What did the English Bill of Rights do?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Ensured 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Parliament’s</a:t>
            </a:r>
            <a:r>
              <a:rPr lang="en-US" sz="2800" dirty="0" smtClean="0">
                <a:latin typeface="Times New Roman" pitchFamily="18" charset="0"/>
              </a:rPr>
              <a:t> (the people)                                            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power over the monarchy.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The 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monarch cannot suspend laws</a:t>
            </a:r>
            <a:r>
              <a:rPr lang="en-US" sz="2800" dirty="0" smtClean="0">
                <a:latin typeface="Times New Roman" pitchFamily="18" charset="0"/>
              </a:rPr>
              <a:t> made by Parliament.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Barred a Roman Catholic from ruling</a:t>
            </a:r>
            <a:r>
              <a:rPr lang="en-US" sz="2800" dirty="0" smtClean="0">
                <a:latin typeface="Times New Roman" pitchFamily="18" charset="0"/>
              </a:rPr>
              <a:t> in England.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It upheld 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trial by jury,</a:t>
            </a:r>
            <a:r>
              <a:rPr lang="en-US" sz="2800" dirty="0" smtClean="0">
                <a:latin typeface="Times New Roman" pitchFamily="18" charset="0"/>
              </a:rPr>
              <a:t> and abolished cruel and unjust punishment.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Established </a:t>
            </a:r>
            <a:r>
              <a:rPr lang="en-US" sz="29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habeas corpus</a:t>
            </a:r>
            <a:r>
              <a:rPr lang="en-US" sz="2800" dirty="0" smtClean="0">
                <a:latin typeface="Times New Roman" pitchFamily="18" charset="0"/>
              </a:rPr>
              <a:t> (no person could be held in prison without first being charged with a specific crime).</a:t>
            </a:r>
          </a:p>
        </p:txBody>
      </p:sp>
      <p:pic>
        <p:nvPicPr>
          <p:cNvPr id="14340" name="Picture 5" descr="English_Bill_of_Rights_of_1689_(top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0"/>
            <a:ext cx="3022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</TotalTime>
  <Words>431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Times New Roman</vt:lpstr>
      <vt:lpstr>Default Design</vt:lpstr>
      <vt:lpstr>The Commonwealth &amp; the Glorious Revolution</vt:lpstr>
      <vt:lpstr>Oliver Cromwell</vt:lpstr>
      <vt:lpstr>Oliver Cromwell as Lord Protector</vt:lpstr>
      <vt:lpstr>Cromwell as Lord Protector cont…</vt:lpstr>
      <vt:lpstr>Restoration Period</vt:lpstr>
      <vt:lpstr>Charles II</vt:lpstr>
      <vt:lpstr>Start of the  Glorious Revolution</vt:lpstr>
      <vt:lpstr>William and Mary</vt:lpstr>
      <vt:lpstr>(1689) English                       Bill of Rights</vt:lpstr>
      <vt:lpstr>Limited Monarchy</vt:lpstr>
      <vt:lpstr>Queen Elizabeth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England’s Move To Democracy</dc:title>
  <dc:creator>mpace</dc:creator>
  <cp:lastModifiedBy>Windows User</cp:lastModifiedBy>
  <cp:revision>91</cp:revision>
  <dcterms:created xsi:type="dcterms:W3CDTF">2008-02-26T13:23:55Z</dcterms:created>
  <dcterms:modified xsi:type="dcterms:W3CDTF">2018-01-11T16:02:14Z</dcterms:modified>
</cp:coreProperties>
</file>