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11"/>
  </p:handoutMasterIdLst>
  <p:sldIdLst>
    <p:sldId id="256" r:id="rId2"/>
    <p:sldId id="280" r:id="rId3"/>
    <p:sldId id="281" r:id="rId4"/>
    <p:sldId id="264" r:id="rId5"/>
    <p:sldId id="279" r:id="rId6"/>
    <p:sldId id="266" r:id="rId7"/>
    <p:sldId id="267" r:id="rId8"/>
    <p:sldId id="268" r:id="rId9"/>
    <p:sldId id="265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4C2"/>
    <a:srgbClr val="3366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752DDA-CF2F-4DE7-9EB3-3DF3D58E8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22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4493-2EA5-4530-9D44-132107CC6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9437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B643-D047-46ED-AE21-53BE1497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89900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FE8F-721C-4D73-B2B8-7495F9F6C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9278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86242-D15C-42F2-A97F-DB5336E1E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30558"/>
      </p:ext>
    </p:extLst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0DEFA-C943-4CF7-9F04-A5FD8A192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43357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8DFA-9D49-4C2F-9E77-187F1C532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7847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111D-5092-49AC-B7FE-15823383C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40539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12C0-86D0-456D-8841-B365A0D3E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81257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73737-B802-4C10-8644-A7AD5717A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64608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9DD5-C28D-4DE0-BFD2-E7ECAB00A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0458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7ADC-F44F-4CB4-935E-0B431ED18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2932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6EE7-7050-4F42-887A-E2C13A27F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32084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86970-44B5-4A46-9D7B-A5F2AE75E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609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B15FE32-884C-4EF5-B6FD-3278BB121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50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763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7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Commonwealth, The Restoration, and the Glorious Revolution</a:t>
            </a:r>
            <a:endParaRPr lang="en-US" sz="7500" b="1" u="sng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828675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Oliver Cromwell as Lord Protector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_________________________________________</a:t>
            </a:r>
            <a:r>
              <a:rPr lang="en-US" dirty="0" smtClean="0">
                <a:latin typeface="Times New Roman" pitchFamily="18" charset="0"/>
              </a:rPr>
              <a:t> as a dictator (not a monarch because he was not of royal blood). 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	The </a:t>
            </a:r>
            <a:r>
              <a:rPr lang="en-US" u="sng" dirty="0" smtClean="0">
                <a:latin typeface="Times New Roman" pitchFamily="18" charset="0"/>
              </a:rPr>
              <a:t>monarchy had been abolished</a:t>
            </a:r>
            <a:r>
              <a:rPr lang="en-US" dirty="0" smtClean="0">
                <a:latin typeface="Times New Roman" pitchFamily="18" charset="0"/>
              </a:rPr>
              <a:t>; England was known as a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</a:t>
            </a:r>
            <a:r>
              <a:rPr lang="en-US" dirty="0" smtClean="0">
                <a:latin typeface="Times New Roman" pitchFamily="18" charset="0"/>
              </a:rPr>
              <a:t>. 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	Cromwell was given the title “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dirty="0" smtClean="0">
                <a:latin typeface="Times New Roman" pitchFamily="18" charset="0"/>
              </a:rPr>
              <a:t>.”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Cromwell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</a:t>
            </a:r>
            <a:r>
              <a:rPr lang="en-US" dirty="0" smtClean="0">
                <a:latin typeface="Times New Roman" pitchFamily="18" charset="0"/>
              </a:rPr>
              <a:t>.  He enforced his laws with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</a:t>
            </a:r>
            <a:r>
              <a:rPr lang="en-US" dirty="0" smtClean="0">
                <a:latin typeface="Times New Roman" pitchFamily="18" charset="0"/>
              </a:rPr>
              <a:t>. Conquered Scotland &amp; Ireland.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_____________________________</a:t>
            </a:r>
            <a:r>
              <a:rPr lang="en-US" dirty="0" smtClean="0">
                <a:latin typeface="Times New Roman" pitchFamily="18" charset="0"/>
              </a:rPr>
              <a:t>; boys and girls started school.</a:t>
            </a:r>
          </a:p>
        </p:txBody>
      </p:sp>
    </p:spTree>
    <p:extLst>
      <p:ext uri="{BB962C8B-B14F-4D97-AF65-F5344CB8AC3E}">
        <p14:creationId xmlns:p14="http://schemas.microsoft.com/office/powerpoint/2010/main" val="338412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614"/>
            <a:ext cx="9144000" cy="838200"/>
          </a:xfrm>
        </p:spPr>
        <p:txBody>
          <a:bodyPr/>
          <a:lstStyle/>
          <a:p>
            <a:r>
              <a:rPr lang="en-US" sz="3600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Cromwell as Lord Protector </a:t>
            </a:r>
            <a:r>
              <a:rPr lang="en-US" sz="3600" b="1" u="sng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Cromwell and the Puritan Parliament enacted many                                                             strict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                                                     </a:t>
            </a:r>
            <a:endParaRPr lang="en-US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Cromwell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closed all theaters, outlawed profanity, and frowned on dancing, gambling, and taverns.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Pushed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just business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especially Jews,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he crushes a rebellion among Catholics in Ireland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74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58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Restoration Period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After Cromwell died, Parliament and most Englishmen,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 ________</a:t>
            </a:r>
            <a:r>
              <a:rPr lang="en-US" dirty="0" smtClean="0">
                <a:latin typeface="Times New Roman" pitchFamily="18" charset="0"/>
              </a:rPr>
              <a:t>, decided to bring back the monarchy 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	(</a:t>
            </a:r>
            <a:r>
              <a:rPr lang="en-US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</a:t>
            </a:r>
            <a:r>
              <a:rPr lang="en-US" dirty="0" smtClean="0">
                <a:latin typeface="Times New Roman" pitchFamily="18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1660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- ____________</a:t>
            </a:r>
            <a:r>
              <a:rPr lang="en-US" dirty="0" smtClean="0">
                <a:latin typeface="Times New Roman" pitchFamily="18" charset="0"/>
              </a:rPr>
              <a:t>, son of executed Charles I, returned to England and claimed the throne. 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 			____________________________ 			_________________</a:t>
            </a:r>
            <a:endParaRPr lang="en-US" b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				Charles II learned from his father’s 			mistakes and </a:t>
            </a:r>
            <a:r>
              <a:rPr lang="en-US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			__________________</a:t>
            </a:r>
            <a:r>
              <a:rPr lang="en-US" dirty="0" smtClean="0">
                <a:latin typeface="Times New Roman" pitchFamily="18" charset="0"/>
              </a:rPr>
              <a:t>.</a:t>
            </a:r>
          </a:p>
        </p:txBody>
      </p:sp>
      <p:pic>
        <p:nvPicPr>
          <p:cNvPr id="11268" name="Picture 7" descr="280px-Charles_II_of_England_in_Coronation_ro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4325"/>
            <a:ext cx="27432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 II</a:t>
            </a:r>
            <a:endParaRPr lang="en-US" b="1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The great lesson from the English Civil War was that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______________________________ _____________________________________ ________________</a:t>
            </a:r>
          </a:p>
          <a:p>
            <a:r>
              <a:rPr lang="en-US" dirty="0" smtClean="0">
                <a:latin typeface="+mj-lt"/>
                <a:ea typeface="ＭＳ Ｐゴシック" charset="0"/>
              </a:rPr>
              <a:t>Charles II realized that Parliament needed to have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_________________</a:t>
            </a:r>
          </a:p>
          <a:p>
            <a:r>
              <a:rPr lang="en-US" dirty="0" smtClean="0">
                <a:latin typeface="+mj-lt"/>
                <a:ea typeface="ＭＳ Ｐゴシック" charset="0"/>
              </a:rPr>
              <a:t>He secretly has ties to the</a:t>
            </a:r>
          </a:p>
          <a:p>
            <a:pPr marL="0" indent="0">
              <a:buNone/>
            </a:pPr>
            <a:r>
              <a:rPr lang="en-US" dirty="0">
                <a:latin typeface="+mj-lt"/>
                <a:ea typeface="ＭＳ Ｐゴシック" charset="0"/>
              </a:rPr>
              <a:t> </a:t>
            </a:r>
            <a:r>
              <a:rPr lang="en-US" dirty="0" smtClean="0">
                <a:latin typeface="+mj-lt"/>
                <a:ea typeface="ＭＳ Ｐゴシック" charset="0"/>
              </a:rPr>
              <a:t>  Catholic Church, but he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ea typeface="ＭＳ Ｐゴシック" charset="0"/>
              </a:rPr>
              <a:t> 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__________________________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  ________</a:t>
            </a:r>
            <a:r>
              <a:rPr lang="en-US" dirty="0" smtClean="0">
                <a:latin typeface="+mj-lt"/>
                <a:ea typeface="ＭＳ Ｐゴシック" charset="0"/>
              </a:rPr>
              <a:t>as the country’s religion</a:t>
            </a:r>
          </a:p>
          <a:p>
            <a:endParaRPr lang="en-US" dirty="0" smtClean="0">
              <a:latin typeface="+mj-lt"/>
              <a:ea typeface="ＭＳ Ｐゴシック" charset="0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070" y="3381172"/>
            <a:ext cx="2668272" cy="340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731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Start of the </a:t>
            </a:r>
            <a:r>
              <a:rPr lang="en-US" sz="48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sz="48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8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Glorious Revolution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After Charles II’s death, his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  <a:r>
              <a:rPr lang="en-US" dirty="0" smtClean="0">
                <a:latin typeface="Times New Roman" pitchFamily="18" charset="0"/>
              </a:rPr>
              <a:t>brother took the throne,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Making many Catholic moves (appointing Catholics to high positions, having a Catholic son, etc.) scared the English.  They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                                     ___________________________                                            ________________________</a:t>
            </a:r>
            <a:r>
              <a:rPr lang="en-US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1688 –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                                   ___________________________                                    _________</a:t>
            </a:r>
            <a:r>
              <a:rPr lang="en-US" dirty="0" smtClean="0">
                <a:latin typeface="Times New Roman" pitchFamily="18" charset="0"/>
              </a:rPr>
              <a:t>to invade England and                                        take the throne.</a:t>
            </a:r>
          </a:p>
        </p:txBody>
      </p:sp>
      <p:pic>
        <p:nvPicPr>
          <p:cNvPr id="12292" name="Picture 6" descr="http://pages.uoregon.edu/dluebke/WesternCiv102/GloriousRevolutionMap1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05200"/>
            <a:ext cx="3048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William and 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762000"/>
            <a:ext cx="90678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James’ Protestant daughter,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</a:t>
            </a:r>
            <a:r>
              <a:rPr lang="en-US" dirty="0" smtClean="0">
                <a:latin typeface="Times New Roman" pitchFamily="18" charset="0"/>
              </a:rPr>
              <a:t>and her husband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</a:t>
            </a:r>
            <a:r>
              <a:rPr lang="en-US" dirty="0" smtClean="0">
                <a:latin typeface="Times New Roman" pitchFamily="18" charset="0"/>
              </a:rPr>
              <a:t>landed with their army in England and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	James fled to France without a fight (1688).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This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</a:t>
            </a:r>
            <a:r>
              <a:rPr lang="en-US" dirty="0" smtClean="0">
                <a:latin typeface="Times New Roman" pitchFamily="18" charset="0"/>
              </a:rPr>
              <a:t> takeover is known as the 						</a:t>
            </a:r>
            <a:r>
              <a:rPr lang="en-US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endParaRPr lang="en-US" b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					Before being crowned 					William and Mary had to 					accept and sign several 					acts of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</a:t>
            </a:r>
            <a:r>
              <a:rPr lang="en-US" dirty="0" smtClean="0">
                <a:latin typeface="Times New Roman" pitchFamily="18" charset="0"/>
              </a:rPr>
              <a:t>;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                     		now known as the                        				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pic>
        <p:nvPicPr>
          <p:cNvPr id="13316" name="Picture 6" descr="Photograph:William and Mary, portrait possibly celebrating their coronation in 1689 as King William III and Queen Mary II, from the Guild Book of the Barber Surgeons of York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3657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6019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(1689) English                       Bill of Rights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What did the English Bill of Rights do?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Ensured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</a:t>
            </a:r>
            <a:r>
              <a:rPr lang="en-US" sz="2800" dirty="0" smtClean="0">
                <a:latin typeface="Times New Roman" pitchFamily="18" charset="0"/>
              </a:rPr>
              <a:t> (the people)                                           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</a:t>
            </a:r>
            <a:r>
              <a:rPr lang="en-US" sz="2800" dirty="0" smtClean="0">
                <a:latin typeface="Times New Roman" pitchFamily="18" charset="0"/>
              </a:rPr>
              <a:t> made by Parliament.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</a:t>
            </a:r>
            <a:r>
              <a:rPr lang="en-US" sz="2800" dirty="0" smtClean="0">
                <a:latin typeface="Times New Roman" pitchFamily="18" charset="0"/>
              </a:rPr>
              <a:t>in England.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It upheld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sz="2800" dirty="0" smtClean="0">
                <a:latin typeface="Times New Roman" pitchFamily="18" charset="0"/>
              </a:rPr>
              <a:t> and abolished cruel and unjust punishment.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Established </a:t>
            </a:r>
            <a:r>
              <a:rPr lang="en-US" sz="29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sz="2800" dirty="0" smtClean="0">
                <a:latin typeface="Times New Roman" pitchFamily="18" charset="0"/>
              </a:rPr>
              <a:t> (no person could be held in prison without first being charged with a specific crime).</a:t>
            </a:r>
          </a:p>
        </p:txBody>
      </p:sp>
      <p:pic>
        <p:nvPicPr>
          <p:cNvPr id="14340" name="Picture 5" descr="English_Bill_of_Rights_of_1689_(top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0"/>
            <a:ext cx="3022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Limited Monarchy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Glorious Revolution and the English Bill of Rights did not exactly make England a democracy, but it created a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___________________________________________</a:t>
            </a:r>
            <a:r>
              <a:rPr lang="en-US" sz="2800" dirty="0" smtClean="0">
                <a:latin typeface="Times New Roman" pitchFamily="18" charset="0"/>
              </a:rPr>
              <a:t>                                  (aka ~ limited monarchy)… </a:t>
            </a:r>
            <a:r>
              <a:rPr lang="en-US" sz="2700" dirty="0" smtClean="0">
                <a:latin typeface="Times New Roman" pitchFamily="18" charset="0"/>
              </a:rPr>
              <a:t>part democracy, part monarchy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A system where a constitution or legislative body (Parliament)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_____________________________________________ 				_______________						    </a:t>
            </a:r>
            <a:r>
              <a:rPr lang="en-US" sz="28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</a:t>
            </a:r>
            <a:endParaRPr lang="en-US" sz="2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4" name="Picture 6" descr="Queen-Elizabeth-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22558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 descr="house_parlia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04190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House_of_Representatives,_Parliament_House,_Canber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2362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334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Times New Roman</vt:lpstr>
      <vt:lpstr>Default Design</vt:lpstr>
      <vt:lpstr>The Commonwealth, The Restoration, and the Glorious Revolution</vt:lpstr>
      <vt:lpstr>Oliver Cromwell as Lord Protector</vt:lpstr>
      <vt:lpstr>Cromwell as Lord Protector cont…</vt:lpstr>
      <vt:lpstr>Restoration Period</vt:lpstr>
      <vt:lpstr>Charles II</vt:lpstr>
      <vt:lpstr>Start of the  Glorious Revolution</vt:lpstr>
      <vt:lpstr>William and Mary</vt:lpstr>
      <vt:lpstr>(1689) English                       Bill of Rights</vt:lpstr>
      <vt:lpstr>Limited Monarchy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England’s Move To Democracy</dc:title>
  <dc:creator>mpace</dc:creator>
  <cp:lastModifiedBy>Windows User</cp:lastModifiedBy>
  <cp:revision>97</cp:revision>
  <dcterms:created xsi:type="dcterms:W3CDTF">2008-02-26T13:23:55Z</dcterms:created>
  <dcterms:modified xsi:type="dcterms:W3CDTF">2019-01-11T16:49:49Z</dcterms:modified>
</cp:coreProperties>
</file>