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DD9BD82E-49AE-4BAB-B2A5-868A8B54F8CE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3F52CCD4-944D-4714-8647-180B043AA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82E-49AE-4BAB-B2A5-868A8B54F8CE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52CCD4-944D-4714-8647-180B043AA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82E-49AE-4BAB-B2A5-868A8B54F8CE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52CCD4-944D-4714-8647-180B043AA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82E-49AE-4BAB-B2A5-868A8B54F8CE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52CCD4-944D-4714-8647-180B043AA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DD9BD82E-49AE-4BAB-B2A5-868A8B54F8CE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3F52CCD4-944D-4714-8647-180B043AA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82E-49AE-4BAB-B2A5-868A8B54F8CE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52CCD4-944D-4714-8647-180B043AA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82E-49AE-4BAB-B2A5-868A8B54F8CE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52CCD4-944D-4714-8647-180B043AA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82E-49AE-4BAB-B2A5-868A8B54F8CE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52CCD4-944D-4714-8647-180B043AA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82E-49AE-4BAB-B2A5-868A8B54F8CE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52CCD4-944D-4714-8647-180B043AA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82E-49AE-4BAB-B2A5-868A8B54F8CE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52CCD4-944D-4714-8647-180B043AA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D82E-49AE-4BAB-B2A5-868A8B54F8CE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52CCD4-944D-4714-8647-180B043AA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52CCD4-944D-4714-8647-180B043AA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9BD82E-49AE-4BAB-B2A5-868A8B54F8CE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7113" y="5715000"/>
            <a:ext cx="80010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Causes &amp; Effects</a:t>
            </a:r>
            <a:endParaRPr lang="en-US" sz="60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Latin American Independence, 1804-1830"/>
          <p:cNvPicPr>
            <a:picLocks noChangeAspect="1" noChangeArrowheads="1"/>
          </p:cNvPicPr>
          <p:nvPr/>
        </p:nvPicPr>
        <p:blipFill>
          <a:blip r:embed="rId2" cstate="print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240"/>
            <a:ext cx="4627028" cy="5814856"/>
          </a:xfrm>
          <a:prstGeom prst="rect">
            <a:avLst/>
          </a:prstGeom>
          <a:noFill/>
          <a:ln w="9525">
            <a:solidFill>
              <a:srgbClr val="A8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60765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914400" y="0"/>
            <a:ext cx="7620000" cy="6858000"/>
          </a:xfrm>
          <a:prstGeom prst="irregularSeal1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229600" cy="2667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Latin American </a:t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>Revolutions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Who?</a:t>
            </a:r>
          </a:p>
          <a:p>
            <a:r>
              <a:rPr lang="en-US" sz="5000" dirty="0" smtClean="0"/>
              <a:t>What?</a:t>
            </a:r>
          </a:p>
          <a:p>
            <a:r>
              <a:rPr lang="en-US" sz="5000" dirty="0" smtClean="0"/>
              <a:t>When?</a:t>
            </a:r>
          </a:p>
          <a:p>
            <a:r>
              <a:rPr lang="en-US" sz="5000" dirty="0" smtClean="0"/>
              <a:t>Where?</a:t>
            </a:r>
            <a:endParaRPr lang="en-US" sz="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5500" b="1" dirty="0"/>
              <a:t>Brief description of the event: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" y="914400"/>
            <a:ext cx="9144000" cy="59436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Who?</a:t>
            </a:r>
            <a:r>
              <a:rPr lang="en-US" sz="4000" dirty="0" smtClean="0"/>
              <a:t> – Lower class people (mostly creoles) </a:t>
            </a:r>
            <a:r>
              <a:rPr lang="en-US" sz="4000" i="1" dirty="0" smtClean="0"/>
              <a:t>VS. </a:t>
            </a:r>
            <a:r>
              <a:rPr lang="en-US" sz="4000" dirty="0" smtClean="0"/>
              <a:t>their colonial rulers (Spain, France, Portugal)</a:t>
            </a:r>
          </a:p>
          <a:p>
            <a:r>
              <a:rPr lang="en-US" sz="4000" b="1" dirty="0" smtClean="0"/>
              <a:t>What? </a:t>
            </a:r>
            <a:r>
              <a:rPr lang="en-US" sz="4000" dirty="0" smtClean="0"/>
              <a:t>– a series of uprisings against oppressive European colonial rulers that resulted in gaining independence.</a:t>
            </a:r>
            <a:endParaRPr lang="en-US" sz="4000" b="1" dirty="0" smtClean="0"/>
          </a:p>
          <a:p>
            <a:r>
              <a:rPr lang="en-US" sz="4000" b="1" dirty="0" smtClean="0"/>
              <a:t>When?</a:t>
            </a:r>
            <a:r>
              <a:rPr lang="en-US" sz="4000" dirty="0" smtClean="0"/>
              <a:t> – </a:t>
            </a:r>
            <a:r>
              <a:rPr lang="en-US" sz="3900" dirty="0" smtClean="0"/>
              <a:t>starting in 1791, ending in 1820s</a:t>
            </a:r>
          </a:p>
          <a:p>
            <a:r>
              <a:rPr lang="en-US" sz="4000" b="1" dirty="0" smtClean="0"/>
              <a:t>Where?</a:t>
            </a:r>
            <a:r>
              <a:rPr lang="en-US" sz="4000" dirty="0" smtClean="0"/>
              <a:t> – Latin America (Mexico, the Caribbean, &amp; South America)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5500" b="1" dirty="0"/>
              <a:t>Brief description of the event: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Enlightenment ideas (questioning society &amp; </a:t>
            </a:r>
            <a:r>
              <a:rPr lang="en-US" sz="4000" dirty="0" err="1" smtClean="0"/>
              <a:t>gov’t</a:t>
            </a:r>
            <a:r>
              <a:rPr lang="en-US" sz="4000" dirty="0" smtClean="0"/>
              <a:t>)</a:t>
            </a:r>
          </a:p>
          <a:p>
            <a:r>
              <a:rPr lang="en-US" sz="4000" dirty="0" smtClean="0"/>
              <a:t>American Revolution  &amp; French Revolution (source of inspiration)</a:t>
            </a:r>
          </a:p>
          <a:p>
            <a:r>
              <a:rPr lang="en-US" sz="4000" dirty="0" smtClean="0"/>
              <a:t>Strong desire for independence (nationalism) – want to control their own land &amp; economy</a:t>
            </a:r>
          </a:p>
          <a:p>
            <a:r>
              <a:rPr lang="en-US" sz="4000" dirty="0"/>
              <a:t>Mercantilism exploiting Latin America’s resources &amp; </a:t>
            </a:r>
            <a:r>
              <a:rPr lang="en-US" sz="4000" dirty="0" smtClean="0"/>
              <a:t>economy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5500" b="1" dirty="0" smtClean="0"/>
              <a:t>CAUSES</a:t>
            </a:r>
            <a:r>
              <a:rPr lang="en-US" sz="5500" dirty="0" smtClean="0"/>
              <a:t>:</a:t>
            </a:r>
            <a:endParaRPr lang="en-US" sz="5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r>
              <a:rPr lang="en-US" sz="4500" dirty="0" smtClean="0"/>
              <a:t>Napoleonic Wars (his brother became King of Spain)</a:t>
            </a:r>
          </a:p>
          <a:p>
            <a:r>
              <a:rPr lang="en-US" sz="4500" dirty="0" smtClean="0"/>
              <a:t>Inequalities in the rigid Latin American social structure</a:t>
            </a:r>
          </a:p>
          <a:p>
            <a:r>
              <a:rPr lang="en-US" sz="4500" dirty="0" smtClean="0"/>
              <a:t>Creole resentment (they had little power compared to the peninsulares)</a:t>
            </a:r>
          </a:p>
          <a:p>
            <a:r>
              <a:rPr lang="en-US" sz="4500" dirty="0" smtClean="0"/>
              <a:t>Treatment of lower class people</a:t>
            </a:r>
          </a:p>
          <a:p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5500" b="1" dirty="0" smtClean="0"/>
              <a:t>CAUSES</a:t>
            </a:r>
            <a:r>
              <a:rPr lang="en-US" sz="5500" dirty="0" smtClean="0"/>
              <a:t>:</a:t>
            </a:r>
            <a:endParaRPr lang="en-US" sz="5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Autofit/>
          </a:bodyPr>
          <a:lstStyle/>
          <a:p>
            <a:r>
              <a:rPr lang="en-US" sz="4200" dirty="0" smtClean="0"/>
              <a:t>Many independent nations created &amp; end of European colonization in Latin America</a:t>
            </a:r>
          </a:p>
          <a:p>
            <a:r>
              <a:rPr lang="en-US" sz="4200" dirty="0" smtClean="0"/>
              <a:t>Struggles for power &amp; civil wars break out</a:t>
            </a:r>
          </a:p>
          <a:p>
            <a:r>
              <a:rPr lang="en-US" sz="4000" dirty="0" smtClean="0"/>
              <a:t>Military dictators end up taking control of the new independent nations – caudillos </a:t>
            </a:r>
          </a:p>
          <a:p>
            <a:r>
              <a:rPr lang="en-US" sz="4200" dirty="0" smtClean="0"/>
              <a:t>Many failed democracies</a:t>
            </a:r>
            <a:endParaRPr lang="en-US" sz="4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5500" b="1" dirty="0" smtClean="0"/>
              <a:t>EFFECTS</a:t>
            </a:r>
            <a:r>
              <a:rPr lang="en-US" sz="5500" dirty="0" smtClean="0"/>
              <a:t>:</a:t>
            </a:r>
            <a:endParaRPr lang="en-US" sz="5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r>
              <a:rPr lang="en-US" sz="4100" dirty="0" smtClean="0"/>
              <a:t>Not much change in social status of the people</a:t>
            </a:r>
          </a:p>
          <a:p>
            <a:r>
              <a:rPr lang="en-US" sz="4100" dirty="0" smtClean="0"/>
              <a:t>Peonage system develops &amp; families are tied to the land</a:t>
            </a:r>
          </a:p>
          <a:p>
            <a:r>
              <a:rPr lang="en-US" sz="4100" dirty="0" smtClean="0"/>
              <a:t>Unequal distribution of land</a:t>
            </a:r>
          </a:p>
          <a:p>
            <a:r>
              <a:rPr lang="en-US" sz="4100" dirty="0" smtClean="0"/>
              <a:t>Increase in poverty </a:t>
            </a:r>
          </a:p>
          <a:p>
            <a:r>
              <a:rPr lang="en-US" sz="4100" dirty="0" smtClean="0"/>
              <a:t>Latin America remained unindustrialized &amp; became reliant </a:t>
            </a:r>
            <a:r>
              <a:rPr lang="en-US" sz="4100" smtClean="0"/>
              <a:t>on others </a:t>
            </a:r>
            <a:r>
              <a:rPr lang="en-US" sz="4100" dirty="0" smtClean="0"/>
              <a:t>to trade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5500" b="1" dirty="0" smtClean="0"/>
              <a:t>EFFECTS</a:t>
            </a:r>
            <a:r>
              <a:rPr lang="en-US" sz="5500" dirty="0" smtClean="0"/>
              <a:t>:</a:t>
            </a:r>
            <a:endParaRPr lang="en-US" sz="5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565</TotalTime>
  <Words>247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Composite</vt:lpstr>
      <vt:lpstr>PowerPoint Presentation</vt:lpstr>
      <vt:lpstr>Latin American  Revolutions</vt:lpstr>
      <vt:lpstr>Brief description of the event:</vt:lpstr>
      <vt:lpstr>Brief description of the event:</vt:lpstr>
      <vt:lpstr>CAUSES:</vt:lpstr>
      <vt:lpstr>CAUSES:</vt:lpstr>
      <vt:lpstr>EFFECTS:</vt:lpstr>
      <vt:lpstr>EFFECTS:</vt:lpstr>
    </vt:vector>
  </TitlesOfParts>
  <Company>Kingston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</dc:creator>
  <cp:lastModifiedBy>Owner</cp:lastModifiedBy>
  <cp:revision>18</cp:revision>
  <dcterms:created xsi:type="dcterms:W3CDTF">2011-10-05T22:24:26Z</dcterms:created>
  <dcterms:modified xsi:type="dcterms:W3CDTF">2017-02-24T15:43:32Z</dcterms:modified>
</cp:coreProperties>
</file>