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A0D068-62F4-4181-AAF3-5995B1EFF8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3EDC10-C810-4011-9340-E95054D4532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4876800" cy="1676400"/>
          </a:xfrm>
        </p:spPr>
        <p:txBody>
          <a:bodyPr>
            <a:normAutofit/>
          </a:bodyPr>
          <a:lstStyle/>
          <a:p>
            <a:pPr algn="ctr"/>
            <a:r>
              <a:rPr lang="en-US" sz="3800" u="sng" dirty="0" smtClean="0"/>
              <a:t>Unifications of Europe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Italy and Germany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143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WHII #25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algn="ctr"/>
            <a:r>
              <a:rPr lang="en-US" dirty="0" smtClean="0"/>
              <a:t>Unification of Italy (1870)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By the mid 1800s, Italy was still broken up into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different city-states or principalities</a:t>
            </a:r>
          </a:p>
          <a:p>
            <a:r>
              <a:rPr lang="en-US" sz="3000" dirty="0" smtClean="0"/>
              <a:t>Each city-state was ruled by a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monarch or prince</a:t>
            </a:r>
          </a:p>
          <a:p>
            <a:r>
              <a:rPr lang="en-US" sz="3000" dirty="0" smtClean="0"/>
              <a:t>There was not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unified government</a:t>
            </a:r>
            <a:r>
              <a:rPr lang="en-US" sz="3000" dirty="0" smtClean="0"/>
              <a:t>, nor was their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unified leader</a:t>
            </a:r>
          </a:p>
          <a:p>
            <a:r>
              <a:rPr lang="en-US" sz="3000" dirty="0" smtClean="0"/>
              <a:t>Beginning around 1830, there was a push among many Italians to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Italy one single state</a:t>
            </a:r>
          </a:p>
          <a:p>
            <a:r>
              <a:rPr lang="en-US" sz="3000" dirty="0" smtClean="0"/>
              <a:t>This push was mainly due to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</a:t>
            </a:r>
          </a:p>
          <a:p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584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68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Two Revolutions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5867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Beginning in 1848, Italy started fighting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its first of three wars for independence</a:t>
            </a:r>
            <a:r>
              <a:rPr lang="en-US" sz="3000" dirty="0" smtClean="0"/>
              <a:t> against the princes to unite the country</a:t>
            </a:r>
          </a:p>
          <a:p>
            <a:r>
              <a:rPr lang="en-US" sz="3000" dirty="0" smtClean="0"/>
              <a:t>In the north the revolutionaries were led by a politician named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Cavour </a:t>
            </a:r>
            <a:r>
              <a:rPr lang="en-US" sz="3000" dirty="0" smtClean="0"/>
              <a:t>–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Minister of the Kingdom of Piedmont-Sardinia</a:t>
            </a:r>
          </a:p>
          <a:p>
            <a:r>
              <a:rPr lang="en-US" sz="3000" dirty="0" smtClean="0"/>
              <a:t>In the South, the revolutionaries were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led by a fearless Italian general named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Giuseppe Garibaldi</a:t>
            </a:r>
          </a:p>
          <a:p>
            <a:r>
              <a:rPr lang="en-US" sz="3000" dirty="0" smtClean="0"/>
              <a:t>Those who fought with Garibaldi were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as the Red Shirts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78" y="3505200"/>
            <a:ext cx="2468422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78" y="3276600"/>
            <a:ext cx="2468422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1847"/>
            <a:ext cx="4800600" cy="597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39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German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715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was broken up into two main regions</a:t>
            </a:r>
            <a:r>
              <a:rPr lang="en-US" sz="3000" dirty="0" smtClean="0"/>
              <a:t>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Prussia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000" dirty="0" smtClean="0"/>
              <a:t>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Principalities </a:t>
            </a:r>
            <a:r>
              <a:rPr lang="en-US" sz="3000" dirty="0" smtClean="0"/>
              <a:t>– several small kingdoms ruled by a prince</a:t>
            </a:r>
          </a:p>
          <a:p>
            <a:pPr marL="605790" indent="-514350"/>
            <a:r>
              <a:rPr lang="en-US" sz="3000" dirty="0" smtClean="0"/>
              <a:t>Like Italy, these different areas were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united under one ruler</a:t>
            </a:r>
            <a:r>
              <a:rPr lang="en-US" sz="3000" dirty="0" smtClean="0"/>
              <a:t> (with the exception of Prussia)</a:t>
            </a:r>
          </a:p>
          <a:p>
            <a:pPr marL="605790" indent="-514350"/>
            <a:r>
              <a:rPr lang="en-US" sz="3000" dirty="0" smtClean="0"/>
              <a:t>It would take a great event to unite both Prussia and the principalities</a:t>
            </a:r>
          </a:p>
          <a:p>
            <a:pPr marL="365760" lvl="1" indent="0">
              <a:buNone/>
            </a:pPr>
            <a:r>
              <a:rPr lang="en-US" sz="3000" dirty="0" smtClean="0"/>
              <a:t>- That event was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Franco-Prussian War</a:t>
            </a:r>
          </a:p>
          <a:p>
            <a:pPr marL="605790" indent="-514350"/>
            <a:endParaRPr lang="en-US" sz="3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43737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Franco-Prussian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9067800" cy="6158345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The Franco-Prussian War was fought between France and Prussia over territory</a:t>
            </a:r>
          </a:p>
          <a:p>
            <a:r>
              <a:rPr lang="en-US" sz="3000" dirty="0" smtClean="0"/>
              <a:t>The Prussian minister,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von Bismarck</a:t>
            </a:r>
            <a:r>
              <a:rPr lang="en-US" sz="3000" dirty="0" smtClean="0"/>
              <a:t>, concocted a plan that would assuredly help Prussia win the war –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would unite the Prussian empire with the German principalities</a:t>
            </a:r>
          </a:p>
          <a:p>
            <a:r>
              <a:rPr lang="en-US" sz="3000" dirty="0" smtClean="0"/>
              <a:t>Bismarck stressed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/>
              <a:t>and knew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that a united German state would be one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of the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strongest powers in all of Europe</a:t>
            </a:r>
          </a:p>
          <a:p>
            <a:r>
              <a:rPr lang="en-US" sz="3000" dirty="0" smtClean="0"/>
              <a:t>When Germany unified together, France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was powerless and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quickly won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war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15938"/>
            <a:ext cx="2189018" cy="36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4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/>
            <a:r>
              <a:rPr lang="en-US" dirty="0" smtClean="0"/>
              <a:t>German Unification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Bismarck was named the first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Chancellor of the newly formed German Empire, while Wilhelm I was named the Emperor of Germany</a:t>
            </a:r>
          </a:p>
          <a:p>
            <a:r>
              <a:rPr lang="en-US" sz="3000" dirty="0" smtClean="0"/>
              <a:t>Germany took territory from France, which would be one of the leading causes of World War I</a:t>
            </a:r>
          </a:p>
          <a:p>
            <a:r>
              <a:rPr lang="en-US" sz="3000" dirty="0" smtClean="0"/>
              <a:t>Out of all of this unification, an important political philosophy came from Bismarck known as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Realpolitik</a:t>
            </a:r>
          </a:p>
          <a:p>
            <a:r>
              <a:rPr lang="en-US" sz="3000" dirty="0" smtClean="0"/>
              <a:t>This political idea promoted the notion that a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should use any means necessary to pursue its goals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5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276</TotalTime>
  <Words>372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Thatch</vt:lpstr>
      <vt:lpstr>Unifications of Europe Italy and Germany</vt:lpstr>
      <vt:lpstr>Unification of Italy (1870)</vt:lpstr>
      <vt:lpstr>Two Revolutions</vt:lpstr>
      <vt:lpstr>German Unification</vt:lpstr>
      <vt:lpstr>Franco-Prussian War</vt:lpstr>
      <vt:lpstr>German Unification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Unifications of Europe Italy and Germany</dc:title>
  <dc:creator>Robert</dc:creator>
  <cp:lastModifiedBy>Robert</cp:lastModifiedBy>
  <cp:revision>16</cp:revision>
  <dcterms:created xsi:type="dcterms:W3CDTF">2013-02-06T14:08:55Z</dcterms:created>
  <dcterms:modified xsi:type="dcterms:W3CDTF">2013-02-06T19:21:26Z</dcterms:modified>
</cp:coreProperties>
</file>