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6AF76-D52E-4E6E-8F33-5553F04C83A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33386-DE07-4B60-8220-EAC8FF4D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99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7D9C-902F-445E-988D-A64E74DF22A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3264-A617-4420-A3E9-257FCCA96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 </a:t>
            </a:r>
            <a:br>
              <a:rPr lang="en-US" sz="10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0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1750-1850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6002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Beginning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is the 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___________________________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period during the 18</a:t>
            </a:r>
            <a:r>
              <a:rPr lang="en-US" sz="33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19</a:t>
            </a:r>
            <a:r>
              <a:rPr lang="en-US" sz="33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century where man began to </a:t>
            </a:r>
            <a:r>
              <a:rPr lang="en-US" sz="33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___________________________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increase in INDUSTRY</a:t>
            </a:r>
          </a:p>
          <a:p>
            <a:pPr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lifestyle occurs</a:t>
            </a:r>
          </a:p>
          <a:p>
            <a:pPr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Most people living on farms, grow their own food and work the land, made their clothes</a:t>
            </a:r>
          </a:p>
          <a:p>
            <a:pPr>
              <a:buFont typeface="Wingdings" pitchFamily="2" charset="2"/>
              <a:buChar char="q"/>
            </a:pPr>
            <a:r>
              <a:rPr lang="en-US" sz="33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Many people now buy 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clothes in stores, used machines for farming, live in city (urban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3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Movement from </a:t>
            </a:r>
            <a:r>
              <a:rPr lang="en-US" sz="33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___________________________ ___________________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factories</a:t>
            </a:r>
          </a:p>
          <a:p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All Begins in Britain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Several reasons why everything </a:t>
            </a: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began in Britain: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had </a:t>
            </a:r>
          </a:p>
          <a:p>
            <a:pPr marL="514350" indent="-514350">
              <a:buNone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overseas 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over the </a:t>
            </a:r>
          </a:p>
          <a:p>
            <a:pPr marL="514350" indent="-514350">
              <a:buNone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world and could control them due to a strong navy, able to get lots of </a:t>
            </a:r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</a:t>
            </a:r>
            <a:endParaRPr lang="en-US" sz="3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	</a:t>
            </a:r>
            <a:r>
              <a:rPr lang="en-US" sz="3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island nation, allowed for strong trade.  Also has a strong, stable government</a:t>
            </a:r>
          </a:p>
          <a:p>
            <a:pPr marL="514350" indent="-514350">
              <a:buFont typeface="+mj-lt"/>
              <a:buAutoNum type="arabicParenR"/>
            </a:pPr>
            <a:endParaRPr lang="en-US" u="sng" dirty="0">
              <a:solidFill>
                <a:srgbClr val="FFFF00"/>
              </a:solidFill>
            </a:endParaRPr>
          </a:p>
        </p:txBody>
      </p:sp>
      <p:pic>
        <p:nvPicPr>
          <p:cNvPr id="8" name="Content Placeholder 7" descr="Engla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41547" y="1"/>
            <a:ext cx="3002452" cy="31241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r"/>
            <a:r>
              <a:rPr lang="en-US" sz="4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All Begins in Britain</a:t>
            </a:r>
            <a:endParaRPr lang="en-US" sz="4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Manchest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67000" cy="28956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3143250" lvl="6" indent="-514350">
              <a:buAutoNum type="arabicParenR" startAt="3"/>
            </a:pPr>
            <a:r>
              <a:rPr lang="en-US" sz="3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</a:t>
            </a:r>
            <a:r>
              <a:rPr lang="en-US" sz="3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laws that allowed land owners to fence in their lands in order to increase wool output</a:t>
            </a:r>
          </a:p>
          <a:p>
            <a:pPr marL="514350" indent="-514350">
              <a:buFontTx/>
              <a:buChar char="-"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Owners could 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opposed to wasting time traveling from plot to plot</a:t>
            </a:r>
          </a:p>
          <a:p>
            <a:pPr marL="514350" indent="-514350">
              <a:buFontTx/>
              <a:buChar char="-"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Since the work was more efficient, less people were needed in the rural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90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All Begins in Britain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514350" indent="-514350">
              <a:buAutoNum type="arabicParenR" startAt="4"/>
            </a:pPr>
            <a:r>
              <a:rPr lang="en-US" sz="3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coal, </a:t>
            </a:r>
          </a:p>
          <a:p>
            <a:pPr marL="514350" indent="-514350">
              <a:buNone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iron ore, and running water </a:t>
            </a:r>
            <a:endParaRPr lang="en-US" sz="3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used as a source of </a:t>
            </a:r>
            <a:endParaRPr lang="en-US" sz="3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3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used to build machinery</a:t>
            </a:r>
          </a:p>
          <a:p>
            <a:pPr marL="514350" indent="-514350">
              <a:buFontTx/>
              <a:buChar char="-"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used to power the new steam engines</a:t>
            </a:r>
          </a:p>
          <a:p>
            <a:pPr marL="514350" indent="-514350">
              <a:buFontTx/>
              <a:buChar char="-"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Since less people are needed to work on farms, there is more 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mine natural resources and run machines</a:t>
            </a:r>
          </a:p>
        </p:txBody>
      </p:sp>
      <p:pic>
        <p:nvPicPr>
          <p:cNvPr id="5" name="Content Placeholder 4" descr="Co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92581" y="0"/>
            <a:ext cx="3551419" cy="2362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All Begins in Britain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5"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system in which private parties control business, is driven by competition</a:t>
            </a:r>
          </a:p>
          <a:p>
            <a:pPr marL="514350" indent="-514350">
              <a:buFontTx/>
              <a:buChar char="-"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economics – untouched by the government</a:t>
            </a:r>
          </a:p>
          <a:p>
            <a:pPr marL="514350" indent="-514350">
              <a:buNone/>
            </a:pP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3581400"/>
            <a:ext cx="6324600" cy="3276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writes the </a:t>
            </a:r>
            <a:r>
              <a:rPr lang="en-US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Wealth </a:t>
            </a:r>
            <a:r>
              <a:rPr lang="en-US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inspiring capitalism to spring up throughout England</a:t>
            </a:r>
          </a:p>
          <a:p>
            <a:pPr>
              <a:buFontTx/>
              <a:buChar char="-"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Government no longer regulates the 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</a:t>
            </a:r>
            <a:endParaRPr lang="en-US" sz="34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Adam Smi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734466"/>
            <a:ext cx="2819400" cy="3123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Spread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Since ideas tend to spread quickly, 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quickly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spread to western Europe and the United States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farms, they move to towns or cities in search of work – known as 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</a:t>
            </a:r>
            <a:endParaRPr lang="en-US" sz="3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Cities develop 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produce large quantities of goods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Spark That Started it All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contributors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the start of the Industrial Revolution: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advancement in tools</a:t>
            </a:r>
          </a:p>
          <a:p>
            <a:pPr marL="514350" indent="-514350">
              <a:buNone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 and the application of resources</a:t>
            </a:r>
          </a:p>
          <a:p>
            <a:pPr marL="514350" indent="-514350">
              <a:buAutoNum type="arabicParenR" startAt="2"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need for goods grows </a:t>
            </a:r>
          </a:p>
          <a:p>
            <a:pPr marL="514350" indent="-514350">
              <a:buNone/>
            </a:pP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and the British Empire expands</a:t>
            </a:r>
          </a:p>
          <a:p>
            <a:pPr marL="514350" indent="-514350">
              <a:buNone/>
            </a:pP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	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wealth and free market economies want to invest in new technologies and businesses, like </a:t>
            </a:r>
            <a:r>
              <a:rPr lang="en-US" sz="3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</a:t>
            </a:r>
            <a:endParaRPr lang="en-US" sz="34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Manchest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50173" y="1050323"/>
            <a:ext cx="2293826" cy="275967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240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Industrial  Revolution 1750-1850</vt:lpstr>
      <vt:lpstr>The Beginning</vt:lpstr>
      <vt:lpstr>It All Begins in Britain</vt:lpstr>
      <vt:lpstr>It All Begins in Britain</vt:lpstr>
      <vt:lpstr>It All Begins in Britain</vt:lpstr>
      <vt:lpstr>It All Begins in Britain</vt:lpstr>
      <vt:lpstr>The Spread</vt:lpstr>
      <vt:lpstr>The Spark That Started it All</vt:lpstr>
    </vt:vector>
  </TitlesOfParts>
  <Company>Licensed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creator>Robert Crickenberger</dc:creator>
  <cp:lastModifiedBy>Owner</cp:lastModifiedBy>
  <cp:revision>44</cp:revision>
  <dcterms:created xsi:type="dcterms:W3CDTF">2010-10-03T21:31:09Z</dcterms:created>
  <dcterms:modified xsi:type="dcterms:W3CDTF">2014-02-26T14:42:23Z</dcterms:modified>
</cp:coreProperties>
</file>