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6AF76-D52E-4E6E-8F33-5553F04C83A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33386-DE07-4B60-8220-EAC8FF4D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9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</a:t>
            </a:r>
            <a:br>
              <a:rPr lang="en-US" sz="10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0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1750-1850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600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Beginning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period during the 18</a:t>
            </a:r>
            <a:r>
              <a:rPr lang="en-US" sz="33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19</a:t>
            </a:r>
            <a:r>
              <a:rPr lang="en-US" sz="33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century where man began to </a:t>
            </a:r>
            <a:r>
              <a:rPr lang="en-US" sz="33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 machines to produce goods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increase in INDUSTRY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Drastic change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lifestyle occurs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1750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Most people living on farms, grow their own food and work the land, made their clothes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1850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Many </a:t>
            </a:r>
            <a:r>
              <a:rPr lang="en-US" sz="33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people now buy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clothes in stores, used machines for farming, live in city (urban) apartments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Movement from </a:t>
            </a:r>
            <a:r>
              <a:rPr lang="en-US" sz="33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cottage industry (producing goods in your home)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to factories</a:t>
            </a:r>
          </a:p>
          <a:p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Several reasons why everything 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began in Britain: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Worldwide Empire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had 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overseas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colonies</a:t>
            </a:r>
            <a:r>
              <a:rPr lang="en-US" sz="3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over the 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world and could control them due to a strong navy, able to get lots of </a:t>
            </a:r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natural resources</a:t>
            </a:r>
          </a:p>
          <a:p>
            <a:pPr marL="514350" indent="-514350">
              <a:buNone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	</a:t>
            </a:r>
            <a:r>
              <a:rPr lang="en-US" sz="3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Geography</a:t>
            </a:r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island nation, allowed for strong trade.  Also has a strong, stable government</a:t>
            </a:r>
          </a:p>
          <a:p>
            <a:pPr marL="514350" indent="-514350">
              <a:buFont typeface="+mj-lt"/>
              <a:buAutoNum type="arabicParenR"/>
            </a:pPr>
            <a:endParaRPr lang="en-US" u="sng" dirty="0">
              <a:solidFill>
                <a:srgbClr val="FFFF00"/>
              </a:solidFill>
            </a:endParaRPr>
          </a:p>
        </p:txBody>
      </p:sp>
      <p:pic>
        <p:nvPicPr>
          <p:cNvPr id="8" name="Content Placeholder 7" descr="Engla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41547" y="1"/>
            <a:ext cx="3002452" cy="31241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r"/>
            <a:r>
              <a:rPr lang="en-US" sz="4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sz="4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Manches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67000" cy="2895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3143250" lvl="6" indent="-514350">
              <a:buAutoNum type="arabicParenR" startAt="3"/>
            </a:pPr>
            <a:r>
              <a:rPr lang="en-US" sz="3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Enclosure Movement</a:t>
            </a:r>
            <a:r>
              <a:rPr lang="en-US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laws that allowed land owners to fence in their lands in order to increase wool output</a:t>
            </a:r>
          </a:p>
          <a:p>
            <a:pPr marL="514350" indent="-514350">
              <a:buFontTx/>
              <a:buChar char="-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Owners could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invest money in machinery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as opposed to wasting time traveling from plot to plot</a:t>
            </a:r>
          </a:p>
          <a:p>
            <a:pPr marL="514350" indent="-514350">
              <a:buFontTx/>
              <a:buChar char="-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the work was more efficient, less people were needed in the rural areas</a:t>
            </a:r>
          </a:p>
        </p:txBody>
      </p:sp>
      <p:pic>
        <p:nvPicPr>
          <p:cNvPr id="7" name="Picture 6" descr="England Landsca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8780" y="1745974"/>
            <a:ext cx="5806440" cy="3366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90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514350" indent="-514350">
              <a:buAutoNum type="arabicParenR" startAt="4"/>
            </a:pPr>
            <a:r>
              <a:rPr lang="en-US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Natural Resources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coal, 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iron ore, and running water are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 all used as a source of energy</a:t>
            </a:r>
          </a:p>
          <a:p>
            <a:pPr marL="514350" indent="-514350">
              <a:buFontTx/>
              <a:buChar char="-"/>
            </a:pP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Iron ore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used to build machinery</a:t>
            </a:r>
          </a:p>
          <a:p>
            <a:pPr marL="514350" indent="-514350">
              <a:buFontTx/>
              <a:buChar char="-"/>
            </a:pP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Coal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used to power the new steam engines</a:t>
            </a:r>
          </a:p>
          <a:p>
            <a:pPr marL="514350" indent="-514350">
              <a:buFontTx/>
              <a:buChar char="-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less people are needed to work on farms, there is more 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available labor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mine natural resources and run machines</a:t>
            </a:r>
          </a:p>
        </p:txBody>
      </p:sp>
      <p:pic>
        <p:nvPicPr>
          <p:cNvPr id="5" name="Content Placeholder 4" descr="Co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0"/>
            <a:ext cx="3505200" cy="2331458"/>
          </a:xfrm>
        </p:spPr>
      </p:pic>
      <p:pic>
        <p:nvPicPr>
          <p:cNvPr id="6" name="Picture 5" descr="Child Lab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838200"/>
            <a:ext cx="7200900" cy="509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5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Capitalism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a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free economic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system in which private parties control business, is driven by competition</a:t>
            </a:r>
          </a:p>
          <a:p>
            <a:pPr marL="514350" indent="-514350">
              <a:buFontTx/>
              <a:buChar char="-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Laissez-faire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economics – untouched by the government</a:t>
            </a:r>
          </a:p>
          <a:p>
            <a:pPr marL="514350" indent="-514350">
              <a:buNone/>
            </a:pP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581400"/>
            <a:ext cx="6324600" cy="3276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Adam Smith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writes the </a:t>
            </a:r>
            <a:r>
              <a:rPr lang="en-US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Wealth of Nations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inspiring capitalism to spring up throughout England</a:t>
            </a:r>
          </a:p>
          <a:p>
            <a:pPr>
              <a:buFontTx/>
              <a:buChar char="-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Government no longer regulates the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national economy</a:t>
            </a:r>
          </a:p>
          <a:p>
            <a:pPr>
              <a:buFontTx/>
              <a:buChar char="-"/>
            </a:pP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Adam Smi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734466"/>
            <a:ext cx="2819400" cy="3123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Spread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ideas tend to spread quickly,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industrialization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quickly spread to western Europe and the United States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fewer workers are needed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 farms, they move to towns or cities in search of work – known as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urbanization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Cities develop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factories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produce large quantities of goods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Spark That Started it All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 important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contributors to 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the start of the Industrial Revolution: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advancement in tools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 and the application of resources</a:t>
            </a:r>
          </a:p>
          <a:p>
            <a:pPr marL="514350" indent="-514350">
              <a:buAutoNum type="arabicParenR" startAt="2"/>
            </a:pP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need for goods grows 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and the British Empire expands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	Capital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wealth and free market economies want to invest in new technologies and businesses, like 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mines, factories, and railroads 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Manches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77000" y="1050323"/>
            <a:ext cx="2667000" cy="32086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269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Industrial  Revolution 1750-1850</vt:lpstr>
      <vt:lpstr>The Beginning</vt:lpstr>
      <vt:lpstr>It All Begins in Britain</vt:lpstr>
      <vt:lpstr>It All Begins in Britain</vt:lpstr>
      <vt:lpstr>It All Begins in Britain</vt:lpstr>
      <vt:lpstr>It All Begins in Britain</vt:lpstr>
      <vt:lpstr>The Spread</vt:lpstr>
      <vt:lpstr>The Spark That Started it All</vt:lpstr>
    </vt:vector>
  </TitlesOfParts>
  <Company>Licensed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Robert Crickenberger</dc:creator>
  <cp:lastModifiedBy>Owner</cp:lastModifiedBy>
  <cp:revision>41</cp:revision>
  <dcterms:created xsi:type="dcterms:W3CDTF">2010-10-03T21:31:09Z</dcterms:created>
  <dcterms:modified xsi:type="dcterms:W3CDTF">2014-02-26T18:18:36Z</dcterms:modified>
</cp:coreProperties>
</file>