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45431E-4C69-4201-990F-DB31549F3758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82ECFB-0B47-48FD-B44B-E9E50EF2268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0796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Mandate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Treaty of Versailles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rmAutofit/>
          </a:bodyPr>
          <a:lstStyle/>
          <a:p>
            <a:r>
              <a:rPr lang="en-US" sz="4500" dirty="0" smtClean="0"/>
              <a:t>Treaty of Versailles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The Treaty of Versailles brought an end to 3 empires:</a:t>
            </a:r>
          </a:p>
          <a:p>
            <a:pPr lvl="1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Germany, </a:t>
            </a:r>
            <a:r>
              <a:rPr lang="en-US" sz="3200" dirty="0" smtClean="0">
                <a:solidFill>
                  <a:srgbClr val="FF0000"/>
                </a:solidFill>
              </a:rPr>
              <a:t>Austria-Hungary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Ottoman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After the </a:t>
            </a:r>
            <a:r>
              <a:rPr lang="en-US" sz="3200" dirty="0" smtClean="0">
                <a:solidFill>
                  <a:srgbClr val="FF0000"/>
                </a:solidFill>
              </a:rPr>
              <a:t>war, Britain and France agreed that they would divide up large portions of the Ottoman Empire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Middle East between themselves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 goal was for these territories to eventually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 independence </a:t>
            </a:r>
            <a:r>
              <a:rPr lang="en-US" sz="3200" dirty="0" smtClean="0">
                <a:solidFill>
                  <a:srgbClr val="FF0000"/>
                </a:solidFill>
              </a:rPr>
              <a:t>with European help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Mandates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Britain was given control over the areas that became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Iraq,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Jordan,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Palestine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France was given control over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Syria and Lebanon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While the intention of the mandate system was good, Britain and France ultimately used it to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 territory and raw materials from these areas</a:t>
            </a:r>
          </a:p>
          <a:p>
            <a:pPr marL="0" indent="0">
              <a:buNone/>
            </a:pPr>
            <a:endParaRPr lang="en-US" sz="34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Mandates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This </a:t>
            </a:r>
            <a:r>
              <a:rPr lang="en-US" sz="3400" dirty="0" smtClean="0">
                <a:solidFill>
                  <a:srgbClr val="FF0000"/>
                </a:solidFill>
              </a:rPr>
              <a:t>created a big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distrust of the West </a:t>
            </a:r>
            <a:r>
              <a:rPr lang="en-US" sz="3400" dirty="0" smtClean="0">
                <a:solidFill>
                  <a:srgbClr val="FF0000"/>
                </a:solidFill>
              </a:rPr>
              <a:t>by the Middle East, leading to governmental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instability</a:t>
            </a:r>
          </a:p>
          <a:p>
            <a:r>
              <a:rPr lang="en-US" sz="3400" dirty="0" smtClean="0">
                <a:solidFill>
                  <a:srgbClr val="FF0000"/>
                </a:solidFill>
              </a:rPr>
              <a:t>The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of Israel </a:t>
            </a:r>
            <a:r>
              <a:rPr lang="en-US" sz="3400" dirty="0" smtClean="0">
                <a:solidFill>
                  <a:srgbClr val="FF0000"/>
                </a:solidFill>
              </a:rPr>
              <a:t>as a Jewish state also fueled the issues of the Middle East</a:t>
            </a:r>
          </a:p>
          <a:p>
            <a:endParaRPr lang="en-US" sz="3000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ology.com/Iraq/images/post_war_ira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517" y="1274618"/>
            <a:ext cx="471948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orldatlas.com/webimage/countrys/menewzz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1143000"/>
            <a:ext cx="4410075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38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548</TotalTime>
  <Words>142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Mandate System Treaty of Versailles</vt:lpstr>
      <vt:lpstr>Treaty of Versailles</vt:lpstr>
      <vt:lpstr>Mandates</vt:lpstr>
      <vt:lpstr>Mandates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Mandate System Treaty of Versailles</dc:title>
  <dc:creator>Robert</dc:creator>
  <cp:lastModifiedBy>Owner</cp:lastModifiedBy>
  <cp:revision>14</cp:revision>
  <dcterms:created xsi:type="dcterms:W3CDTF">2013-03-18T15:01:33Z</dcterms:created>
  <dcterms:modified xsi:type="dcterms:W3CDTF">2014-04-21T13:44:47Z</dcterms:modified>
</cp:coreProperties>
</file>