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handoutMasterIdLst>
    <p:handoutMasterId r:id="rId13"/>
  </p:handoutMasterIdLst>
  <p:sldIdLst>
    <p:sldId id="256" r:id="rId2"/>
    <p:sldId id="265" r:id="rId3"/>
    <p:sldId id="257" r:id="rId4"/>
    <p:sldId id="258" r:id="rId5"/>
    <p:sldId id="259" r:id="rId6"/>
    <p:sldId id="268" r:id="rId7"/>
    <p:sldId id="260" r:id="rId8"/>
    <p:sldId id="266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666633"/>
    <a:srgbClr val="9966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4241B3-3487-4570-9AD2-CC4A32EF8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4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BCD8D-73D1-4848-99CB-C5D096BC2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8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C3938-5420-4D19-9092-DC90F3AD3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8B607-2C7A-4758-A7A7-0B9590402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9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F6FE1-B701-4BB4-BCF3-95DCBE1C2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4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803E3-0621-49CE-89C2-AEBA4A518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2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69796-CCE8-4C26-B93A-1F3360CAE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4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EC67-9B0E-483E-B7F7-A43327D3A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96418-C569-460F-BDCE-7391CDC67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7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A09C-AC74-43EE-853E-A8E350C5F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2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2E9DF-128D-4270-B7A6-9ABA29E30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4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545F9-3245-45E7-B005-77DE0C3E4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4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1DCA97-8A09-4835-BFBA-204603240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4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246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4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246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4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246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4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246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4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24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mpace\My%20Documents\My%20Music\LightningStrike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143000"/>
            <a:ext cx="86868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n-US" sz="12200" b="1" u="sng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Protestant Reformation</a:t>
            </a:r>
            <a:r>
              <a:rPr lang="en-US" sz="4000" smtClean="0">
                <a:solidFill>
                  <a:schemeClr val="accent2"/>
                </a:solidFill>
              </a:rPr>
              <a:t/>
            </a:r>
            <a:br>
              <a:rPr lang="en-US" sz="4000" smtClean="0">
                <a:solidFill>
                  <a:schemeClr val="accent2"/>
                </a:solidFill>
              </a:rPr>
            </a:br>
            <a:endParaRPr lang="en-US" sz="4000" smtClean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638800"/>
            <a:ext cx="64008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WH II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#3</a:t>
            </a:r>
            <a:r>
              <a:rPr lang="en-US" dirty="0" smtClean="0"/>
              <a:t>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Calvinism…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5410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~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FontTx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Believed that we all </a:t>
            </a: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FontTx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					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FontTx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					Your faith could only be 					revealed by living a 						</a:t>
            </a: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 </a:t>
            </a: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			</a:t>
            </a: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FontTx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					Calvinism helped </a:t>
            </a: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 </a:t>
            </a: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			</a:t>
            </a: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	 				throughout Europe.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pic>
        <p:nvPicPr>
          <p:cNvPr id="13316" name="Picture 7" descr="CalvinInsign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0" y="2457189"/>
            <a:ext cx="3286458" cy="385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9" descr="predestination-diagram-a%5B39%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Spread on Info &amp; Education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_________________________________________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en-US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It allowed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Bibles to be printed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 ____________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and made them faster, easier, and cheaper which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 ____________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The Church could not                                                      burn them all.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Helped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                                               _________________                                             ____________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4340" name="Picture 5" descr="61H1FSKP88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200400"/>
            <a:ext cx="4953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Protestant Reformation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7912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Let’s first examine what Protestant Reformation means… what’s your guess?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ant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= protest, to publically declare.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Protestant = new religious direction, contemporary denominations include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Presbyterian, Quaker, Lutheran, etc.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</a:rPr>
              <a:t>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= process of change, improvement. </a:t>
            </a:r>
          </a:p>
          <a:p>
            <a:pPr algn="ctr" eaLnBrk="1" hangingPunct="1">
              <a:buFontTx/>
              <a:buNone/>
              <a:defRPr/>
            </a:pPr>
            <a:r>
              <a:rPr lang="en-US" b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=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Attempt to alter or improve religious beliefs by going against the old way.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Protestant Reformation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5715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Who ruled the world of religion at this point?</a:t>
            </a:r>
          </a:p>
          <a:p>
            <a:pPr eaLnBrk="1" hangingPunct="1">
              <a:buFontTx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The </a:t>
            </a:r>
            <a:r>
              <a:rPr lang="en-US" sz="3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lang="en-US" sz="3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Nobles on the periphery of the Roman Catholic Church began to </a:t>
            </a:r>
            <a:r>
              <a:rPr lang="en-US" sz="3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 ___________</a:t>
            </a:r>
            <a:endParaRPr lang="en-US" sz="3000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English and German nobles grew tired of </a:t>
            </a:r>
            <a:r>
              <a:rPr lang="en-US" sz="3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 </a:t>
            </a:r>
            <a:r>
              <a:rPr lang="en-US" sz="3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		</a:t>
            </a:r>
            <a:r>
              <a:rPr lang="en-US" sz="3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</a:t>
            </a:r>
            <a:endParaRPr lang="en-US" sz="3000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					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&gt; “Instead of saving the 					souls of the dead and sending 				them to Heaven, they gorge 					themselves at banquets after 					funerals.”</a:t>
            </a:r>
          </a:p>
        </p:txBody>
      </p:sp>
      <p:pic>
        <p:nvPicPr>
          <p:cNvPr id="5124" name="Picture 8" descr="image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3429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Church Abuses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791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were 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very interested in politics and having political power; this led to </a:t>
            </a:r>
            <a:r>
              <a:rPr lang="en-US" sz="3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 ________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.  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They used their high ranking positions for self gain instead of helping others.</a:t>
            </a:r>
          </a:p>
          <a:p>
            <a:pPr eaLnBrk="1" hangingPunct="1">
              <a:buFontTx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Popes lived lavish lifestyles; to pay for this they increased fees for services and started promoting the </a:t>
            </a:r>
            <a:r>
              <a:rPr lang="en-US" sz="3000" b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</a:t>
            </a:r>
            <a:r>
              <a:rPr lang="en-US" sz="3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3000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en-US" sz="3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                                               _______________________________</a:t>
            </a:r>
            <a:endParaRPr lang="en-US" sz="3000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Many </a:t>
            </a:r>
            <a:r>
              <a:rPr lang="en-US" sz="3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urged 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for a return                             to the simple ways of the early                          Church.</a:t>
            </a:r>
          </a:p>
        </p:txBody>
      </p:sp>
      <p:pic>
        <p:nvPicPr>
          <p:cNvPr id="6148" name="Picture 5" descr="_44284268_pope_ap_20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044950"/>
            <a:ext cx="2590800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638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</a:t>
            </a:r>
            <a:endParaRPr lang="en-US" b="1" u="sng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562600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priest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and professor of                          theology led the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                               ___________________________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Luther’s fundamental beliefs: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</a:t>
            </a:r>
            <a:endParaRPr lang="en-US" sz="3200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</a:t>
            </a:r>
            <a:endParaRPr lang="en-US" sz="3200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		</a:t>
            </a:r>
            <a:r>
              <a:rPr lang="en-US" sz="3200" u="sng" dirty="0" smtClean="0">
                <a:solidFill>
                  <a:schemeClr val="bg1"/>
                </a:solidFill>
                <a:latin typeface="Times New Roman" pitchFamily="18" charset="0"/>
              </a:rPr>
              <a:t>not the Pope’s interpretation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 of faith.  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</a:t>
            </a: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(Individualism)</a:t>
            </a: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  <a:p>
            <a:pPr marL="990600" lvl="1" indent="-533400" eaLnBrk="1" hangingPunct="1">
              <a:buFontTx/>
              <a:buNone/>
              <a:defRPr/>
            </a:pPr>
            <a:endParaRPr lang="en-US" sz="32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7172" name="Picture 5" descr="martin-lut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0"/>
            <a:ext cx="2514600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6400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Turning Points for Luther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715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			Early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in life, Martin Luther was studying to be 		a lawyer. 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As he rode from home to university 		one evening during a thunderstorm a </a:t>
            </a:r>
            <a:r>
              <a:rPr lang="en-US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_______ </a:t>
            </a:r>
            <a:r>
              <a:rPr lang="en-US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		</a:t>
            </a:r>
            <a:r>
              <a:rPr lang="en-US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____________________________________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. 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			He yelled out in fear, </a:t>
            </a:r>
            <a:r>
              <a:rPr lang="en-US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____________________ ________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And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he honored that vow for the rest of his life.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1517 – a priest in Luther’s home town, </a:t>
            </a:r>
            <a:r>
              <a:rPr lang="en-US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_________________ ____________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to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help pay for the rebuilding of St.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Peter’s Cathedral in Rome.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______________________________________                                                               _______________________________</a:t>
            </a:r>
            <a:endParaRPr lang="en-US" sz="2800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196" name="AutoShape 2" descr="data:image/jpeg;base64,/9j/4AAQSkZJRgABAQAAAQABAAD/2wCEAAkGBhQSERQUExQWFRUWGBwZFhgYGRgaGRwaGBoaHRgcHRoZGycfGxwjHBgYIC8gIycqLC0sHR4xNTAqNSgrLCkBCQoKBQUFDQUFDSkYEhgpKSkpKSkpKSkpKSkpKSkpKSkpKSkpKSkpKSkpKSkpKSkpKSkpKSkpKSkpKSkpKSkpKf/AABEIAQkAvgMBIgACEQEDEQH/xAAbAAACAwEBAQAAAAAAAAAAAAAEBQIDBgEHAP/EAEcQAAECBAQDBQYEBAMGBQUAAAECEQADITEEEkFRBSJhBhNxgfAyQpGhscEj0eHxBxQzUhVyoiRTc5KywhZDgtLjYmOTs8P/xAAUAQEAAAAAAAAAAAAAAAAAAAAA/8QAFBEBAAAAAAAAAAAAAAAAAAAAAP/aAAwDAQACEQMRAD8A9VGPShgdX+X3iascFWIp18OkL5yRnl397/pJ+wgiaS35vb1vAXJ4iDp8QfyiQ4qHs1tDq/Tp8xASFZgWp66m1RpETL9ddK9BSAZS+IhQcevhFicaHL09fW0LJbhgXpq19/iPqIksNZnF9L/t9YBt/ND0D+USRjBq43oq+1oBlIJsQw2oQ9PM+MSkKJehTlJAptrXe77V1gGXfUiv+aqzK/5VN8WirNav7t8o+Kr+vVtoC3+a6H4K/KIHHDZX/Kr8q+EVzJjixr0GvQ/Ro4iaCpQIN6EtXwatICxOOGx/5VfdNI6vFtoT4A/YRAG5pX0I4Ls73/f6fGAmcaG12sfHUR04jxs9j+TRSkCmtWqHa5Lt4X/OLWvUbUo3nAcOJ0r8FdejaRX/ADTgM/wV/wC2LZSRt6p+cc7vTx+XgYCoYylj8Ff+2Irxw621Sof9sdMmv0f1tEFyXB+XrwgIf4h0/wCpr+ERPEdQmurkjyqmsVzpIHhf9YiiS7t4inr7wDPDTSrRvXUQWgwBhFNQVp+UGSoBFMQAuXuSr/pP5QStG21nioJGZPmR0oYLmFvp6+UAAJbKHwFm9eUWqlDXUN8b+ukfKLj6X316UEcSqrbav1Zvh6rAQCQDmFHBo43163D9IrWog0F6vceW2n6GJzFVbc01ce8D06aAxVNxSEpLqAZnvR96Hd3O8AwllqXfoT4V0EL5/GSM4lgLKfaNgCz1JtlBDsFa2inCYx6hT5XKlEpoK1KQA6QHsxHTVEvDYmfmUZiZaFFTyiOZQLhKSQM0tJSXI9oZmL1BA/hHGJ8zOlKpYSF/hkArKk1KyS4DB9NWAJpEp+PxU9OfDlIlvdMtLrZ6pVMmKSAo1Bym2rglFjcHOCMglLzL70FaGIZSFJGYpVygAk2blZOxPkdoFIC5asOtPKEJDEMGIATkBcWLglwUsHeAT4zjmPQ2ecpGdwl5aACA5orJlJy8xFCyaOKxbhe0mLIdOIJ/zokgXZyoShTwc00gPGzCJS5RAUVZakhKElDZCErOc5WTRgbkaJiUjiC0TZZQoZlJzKS3IkrXllmhDBZYEVDOsMDAOJPavHJKgUSJwrYLlrs5qgqDVu3luwwf8QZRBE+TNlEnKeTOgGxdSBmIe5y9NIjw6bKxKEFCDL71AXLBOUkAOoJUHCilTuC1AD1ieI4GHcgq1Yu9CQ3WgpX4h3DRcP4rJnJzSJqJg1KVBTVLuHdOzFm8mhhmFdbWrdo8sm8DCj3ktSpa0mi0VYWALFKmH9po3wh12W7aHvUYfFNmPLLmgBIUon2VAAAEswIABJZgSHDdZX8z60ixMuIoJpFpMBUqXaIGXFyogRr0t4wAOIlh+oe8ColEKrbSr+PzhlMBamp8YqnGtXv+cBVhSQpV/wBGR+sMJUA4aqlWoWHmlJpB0oQCQL5kHV1fJJ+0Ed8K/avn8hCfETmmStsymtcIXbrfyeDMNmCqlwwADNV3Vr1GmnWAvXNY5RZrs+mnxPwOrRQiYU6M4LWo/gY+Wtz4cvTmI8rCPpU7vMqhYh7u7jlNusBVOnAEE1Dsaszu1Nna+lYvkJclLEakPTRh8L/tEJiGd3IuzO/QgXFvnHeHjkJB9kqS+4S4FW8A4o4MBRxaeVzEyE9FzSTZGY5E0LutaTQXCVbx3BFKvZILUcVrewr684Uo4slM3EqNVKmZUh2KhKSJYCXJcd4JhoKEkxceMISAtbyytWUOOYudWL3067QDtMoVYO+tCLWoB4N4dYpm4JKiM4q3tAbkv1Hm4iuTPSXJAOlW01zNV2N+loHONQPfYg1IUp9q1IZiC5pqxNICvi3CErQEk0b2VM30cB9mq0ZDiylSBNAQAtTIUtypgzFQJLZyFXUqn93MI2M/iJevsk32IqKC5dz0hRieKCdQMVZgUOKFg7uHsdQ9LsKkEXEOKysOmVJRM70h5i8iiAFFKgGUliknNl3IL+8YP4RxfE/hpE5B75PeSO+TVY5fw1KoUrdWUNR0UAzAlJi8LLV3iVBll1Zh7QNam5UAdCTR20MDjjCJkvCyc2VSELRlIYJUtBKFBQsQojWwdtw08/jEqYPxM8ieksQt1IBoakOcpBCnNgHY5WjLcZUc5dIBFSlJuC3MliKEVBHXqA64kO9EhSyDMVKPfFhzIlCYVqL05jkSN86rBQfNT5K5SgiYAUyQlyXK8pKgQ4qQFSlFOtZb5glIAeu9gO0isZhudjNlHJMNioiqVNYZks/UKjUkx5Z/CsFGKm3AmyUmjkBSJikEEtorOkONDHpKsXlIBBZSsr7E21sfvAEgvEFqIIDUI9P4xFK6/bzj4kuNtawFZJq9opUc/TwPjF0xZyk3v8njr3b08BGT7XTybSC5YgOXM5zbf6/lBcswGM4hL55DM5Ut9PcUL+YghIV3gLsnKAAGFaku9ejVpsbxUHnSn0C2rqwH0J+MXKJ0t8a/sICRLghnBo1Nv1PhSJpo53L6iv6QOnmIofBtm66v84vmOEqIuG618L0GlIC6YMzUpe1aW+b/ACgXE8UkypU2Y7iWFFTEE0qUg2zFxyvqIE4pPyqTz5cpBIoAAtaUhRemUEiu/S0O0UhJwxflQlcpamA9hE5ClkC1nUaV6vAJeA8Pnzc09YUCSpRBBbMSVKCBRk5lFi1WBJMP8XwxJkLMxi7k3Gl3uDS97+XnvbGaZWI7nv1Zhl55s2YAkliFEpDkmrJSKB7UhtwztZNWmThpykrUtSUy8RKOZMxBUM4LpfvEh7gEuNXJBlKwExKUCWkMQ7ChUKi51cg9bMkxEcGmcwXPAmFVJaEIPKGdw5I/zEje7Q74txMSFlcwgJSwAoAAQLMCTUHR6ml4zXEe3WDwyliSQuZmJLlSE6EkzFJKRXxszjUK8bNGEzjOSS2XKpiAKCjijAWezAbYzF8VV3ry5mozF8hpYlvaIehHMGo8a2Z/EBE9K0zMPMUNe6mSpgGhLpfQm4IfWtMlxThgfPL7zu1A8q0ZVJ3BYkKTVqZbUDWBjJnFQZSnOh1JAeqUhjUEMNNxDDiC0lCJa5ZSaDO9w5JBUlgUqUSSD4u5LJODrUhJKQ7EEAsXq3gzBV2uasK6DDYg5SG6lChmSQ7UCqjQFN3IoHS4KUY9SVKzZu6BGZLhS1VOUMS+VLDlsSK5veaYRKFTJq1qGVUteZIUJmQhEzKVKBYqeYtRAepU9SEpR8TbMQUZEklLvmqxpU0BKWqTQm9YCm4lSSkioyg5XUADy0PMHZxXw6EBpsPxBWDmypkg8vKpQd8xWqWZyTUhQIOQHRUtFTlePYJSEkAg5gLFwal+am+8eFYrHqnpSQt1qYPlKSAmmUJDpSEKAs4yseX2Y9a/h/MzYCT/AGpzoT/kRNWiX8EpSHerQD5RItsGp6eLTQOd4iVACvzjiSbEUOvxvAVLUFChFQdI6sV08NdvyjqUACnW3qlogrcbMx8dvMwH0hPM7Md9LK/ODpcASUstvq5Njv6vByPV4DI4n+rKP/EG/uH42aLwlyAwLhyWO49fGBsQnnls4crdqE/hqIv4BoYJl0cGpGh+Deb/ABgIoTr0FX8P0i7TX67RCVK5S1SS/ryjin+Jo2jengKJ2BTMmJUQXT4gFqsQCxFddzoSCs7WL/AMqmabykV/pp5pha55ARR3K0w2FwOj9fgzwnxofHod2GHVlD7zE5/Nky4BBxCdKxZfEHupjZXHsqQSlRFCbLzFJNKCm9PZ/h8tc6UiUDkwyhMWrIWWASQVKJDK7wFgE2C7BhGnx3ZWUsjMPeKmdVSQTUeL08YqmYhEmRPXLSlKSQE0aiUpSDatSpvE6QGV7f44LmlKbBQzqDFVCzAPRgCH60GsC8G4DhsRMUcOoliCc4/Hl1IBAUCkkOnmcpc2BCCScBwcqeapWZZLrBISqtBlCgU2NvEUq4xw4E5C5QUiY/KxykFuZLVym52pV2Dh9xTgM4yV/wAwJ02cGTIIGYpULnMUBvdsoG5paNl2IwxRhkoWormsykqHskMQAWqwYvU1F2eBsFKxMwtMVlzNmKMoA+Dqc1oBrGj4LwzugS5JJ+Tnxp0qampeAzPaXD5ZiSsqAoEkaF3GgJdm8ulMtjsUMzkCjBThnDMlQFLmihqFEaPGr/iBiAMtm5g7AsW5f9QAvR4xS5gXkzGgLF3cuGZhSwSX8bs0BKcszZalrynNTlU5ceNH8xU0u0Z7u1lS5YBJFDqPHoN6WVoWhsvEAlAzciQXV1IdXlSu733ng+LLkSQiRy4nETCFTAHUmUlKWSl6AlSlOWoE9QQFvAOB4meUSkBYSVqz0GRIcF1zBWl8tSTZrx7fwTBJw+HlyU+zLQEgsztc0sTU7OY8u/h+tcrGMtRVQSszNmSvMyVkgc0uahIBNQFKHRPrBLj9dIDucs4+tennpESu1Li2lPtUxIgGhNvC947Ml8oq/X9rQFK1E5hVyKHxf15xKYutSANX+X5RBSWBroN9IkSXDPARlAd8G0BbaorXf1rDJELJCQJlNm+VvKsHyy2lK+vrAZTGKGeULkqU2vuKOvR4KkJZAu7N6/KFnFQ8yQK3WetEL1elxBxPKEi7XptTpe0ASCGPyJ9eERxC6GoB8flHUvbqLdf1EVq9kPfygIvzP4+DEn6NCTtfJWJIxCGz4clbEOFSywmg9MrLfeWkw9AoIoxUsKlTElmUlSTeuYEEfOAqxmPBkAhWXOUoz+yRnu2ymZjuRCPtFg0jDNLV7IASMwynKQW6gAMB4C8QxWMOIwyZCf7EZ1PsxW2xBBAPToYWf+CFZ5Sc83+mpSphWrOFnOU5C5LUqCbsTrAQwfFxJxKZa3AUcgBGpYg5qOHchqeGrfivB0pUJoFQBpqGKS2hYehCPD9jpvfS/wCYmpmJQrlHvKYuHJpcmla+UbHHT0okZSCxfKS11HUm5c6bDwgCJE4MFkhsrljTrrpWrQZP4gkVr8Bt1+j6x53KxikS1LKiAFEFJyh/7RWguA+welgvX2kc5VMmxKsxJAYu1ia6Zt6XEBb214l302hGUUAD5iSTmNgwo3nR6tn8Oo2JIYE7tfMpm1zeVBvFolEKDh3JcsRcFyQ72LuOYVa1LJGCUVAId3+XQ6a+qQFc3CsvKir8tWepypqHcHKRqKGzw34l2YzLl/y6lAIaX/MzFJRLC5RV3qkKJzEBQPKHObOwywPhpcpE9ExZIAUFTCxcAkh0tUhi+poTWjei8MRLxXdDDJy4eVULS6S5z8qSUlyFVJejkvmLwFPCMIJmK7wOAuYJqAaK7lBWRMKC2TvZq0lLioSSNY2xSaXI0gXh+CRKSciaqLqJJUpSmYFS1OpRApzEsBBaiSfsXp1gKjalABQANSLEKdwPqPWv0iM5bU8mfe/1j5Ex7fJvt8IDk59Ph+/SLCnwfygeZOZxqTSjeqa7wUJr69YChEv8QfP/AJVeUMJYgRLZx60V+cGJMBj8XIeZLLWz6nUN9IITKbK5JNz6GkSmjmQNyoRJQq3T1XS31gPlL8KHbzePkgaRVlNKXrfTw84mpO5fanoXgJI2qb1HX9/rFGNByKAvlLeJBaLVLsbx9qfqfjAY3DY9cpEgy5PfHuu8mZSArlQCEpBuo5szXZ2rBaOLTA81colWQE5Sky8nMUqCgtiarFCDS1jA8riSZInSQGUhakDK+YpIC5ZDVohSRTUdYz0vjs05s4SAohgUg3q4IUkKLly4fezANRJ7V4VQLzUJWPcUoJU+wStiQTX8obLUJ0pgQpC0ugitRsdahxGR4YkZhMQoAk5uUJlnMdwlIJLlQqTc9SdRhlkIdR5q0rQqLkeIemvxgMt2jkJRJoKKa1GYCgq1QFU6jeEPCuHkmoKiVOzlyQQzjKXrSpFfGG3bOeCUpAa93awFKjcgj7VjmFweUBhlAGoN7AqAIqfLZ3pAS4hhwEZ2GYCgIowYOMtBo2gMIxOYgudwS9XPwYuRt5CG3EFgSixNKmjVL1DMA1NH67oZmIYlKQVau1aVoxDHX4bQBi5boWsEZUhtCzkEuzgknK4GpVcgiPU+wU3/AGDCl3/DNTei1VOm/wAY8340AiRKAJcmqQSL81TqzWN76QLhu1+IlyUYVCzLQkrIWlxMYqfKFaAOfZANbgQHrfG+1WHwrCZMGYBxLSMy6B3yiiR1Uw6xk8R/FSZMJ7qR3aC4CphClKYCgSGTqBc1OsYFc1KbAlVHfq4UWBLmvtKc0MT/AJxkD3SolzQqOY0TUggVbc9YDaye1U2Yl5k1QZqJJSDclu7SkjapezVELJ3HpZSo94VVYhSlMWNBzKKg5F/DWkCcP7E46elwnu0mypqiknqEAFQpqRazwYP4aCSM2JxL1fJKQXO5KlkN4sICib2qKM68IqbKMsJWtKllcoupCcqkewH5/ZDkJJfSPYOB8QE7DyZwBAmIStndsyXbydo8J43JKlow+HSAlSkpSlDkFZOUFRALqJNnJAbo3uvDcKmRKlyUlxKloS+pCRlc+LfWAvlreYANur+8GL+f5wckQtRMPeJHqyoYJVrX14QGbnp5pZf3lVB/+k+WkWq39erQFil5VyRutQ/0LVpfSwMEJLNb4n1tWAsEv4v16xxcv6+Hr946lfmOkVzJjkP61+0BFQJBHoCPlGnVvGBOK8QTh5KpinIQLAOouwCQNyWpa+jxkcJ2qxc4haUSMn9jTFKD0vnS5vYAdIA/Ey1fzs4ADmShTlLvyhAH+lXw3i+ZweRiFMsBS01III9rdgkliRfp1hZOkYyasTOQKSk5cqMoZwSk5lOa1Zwzv40SeLTsPMVNmSVrJSxKS7Bh7pAawcAnwFSQdz8WmQn2ABZhcUYuNL3JhKrtaou8s1spi1CC4U+U33uekJ+0HbKXiBlS6d8zXbVnc16Ve8KzNlqSO9mOo2SkEE0NQ5KiL2OsAy4zxsTCHom4tQAjUfmbxGfx1ASyQSzFgUhIqzAJABTYbV+ChKUkHKggNQqo29aEuXa/1cFGHWA3svQit9rtRnY7QDSdxaZN1CAzPrrS1SToAHd921/AOzqSQALjnKi9g7OKULhhyilCQ5x/DOFKUoZXfUe82p1cdPC8eq8Ow/dSisllKDJFGq7nS+5YU6wGO7Q4UqJlCgAJq5eotcqrlFf7dgxyuL4f7RFMo126tSr1+VQ8bri5SZhRR6b18jow1pQ2FDdwvsmJuRYJlIrVPtKufwyqwaveGv8Abd0hheE8Km4mYmTJlkzA2Z3SlAFyotyp6sSdHtHrHZzsPKwYC1fiz/8AeFIATQAhAqEDr7RrU2Dvh+ERIQESkBCB7oGpuSbkndVTckxziAWpOVBymujFtWpQu36XACcR40JYAZlNXNYO1yDUuRrc3jIY7E94VKGZTAl6oDsbHX6eIrDSbh1pOZaWBN3e3m5La2DPAnEsRLYoopWxIJr52L2YE0YKgM92SlpPEsM7OFrIAtyoWzPX2mqA1KOY9hANPXxjwyXg5srEImP3a0KBBYnKxepFFuKkkM1A4pHpPZntt3xCJyQF0AWmiCeorlJpq3hQQGmBHei1tR4/pDBC4UrnA4hG+RR00KQ3zPwMNJdIDM4iW8yQTTKtepN5S0/9z/GCyt23PhTasA4s88n/AIh//WvaCtH2H26QFh+X5RSUC4H21ixwzb9YDxmIEtC1n2UJUo1FgCS3kPlAZLt/i64eU4KhmmKFywGVNHcg5pmvu+YA4XjAlVahVFVru4IAIUCLgOaa+yNwOWMbNMyaspXM9pqsSCEAAsBLblA3TdyYccQ7Lsl5ZzC6SHJowNRdqWru9YB9gFJm0LKOpIZ7gHlAb3mAYVDVckuZwpBHsjxzGnKLX1HzjF4DFrkqHvAGhYkXq4A5TTQm1QLRrcDxxExJdWVWoJHy3qRpSkBnh2ZkqnrSsH3kp5mPMVMXo9FSy+5rBnC+EyZMtSQnK6QFkhwFpJyqNDQuQTYMl2oYYcWwSn7xPMQ6ZqSxLbhhdINqOMuqRFfEJ6k5Z8oEhQclIJazuAH0+UBm+NYPIcysxUQBY6swGX3bVdhTpAWA7HuoEgufaFwPh9S+mkO5WEM6YVrSlAB5EgKcPdSQpgAdGDCrHUv8HgxLQVKNA7qVlAqS1S3Tb5wA+F4OWAHIkBqN02fx+94aTZCJMtawH5eYkqdgCXKjYAOXJoNYj/M2yJMx25myoqa/iEVH+UKPSL5mFB5pxzAVCB7AIq+WpmKDUzU1CUmAz3C+zPeTDNm/0yXCC7zHDVB9mXSibrq7JLK161WtQWYehrFH82CVVdr21bXzHpnDxPEQi9A6nvRqbO7/AE2IMA1C7av+Y+kJu0faUYVKfeWr2QLUFTeztrvsYWY3tvKSAAsA19khR6cqcxvViBt1hFieN4meGl4cFJdlzkJSAFCrd7u491vZ2MBz/GsZjVlCXSGqhII8yot16UOtYacJ7KoQ652RwHqU0arkWuNyLWNgeHcJm5a4ruxqJEtKKDdWVIFa+zUMSbu5wHBZSVgzJqphCW/EOZ2atTQuBVLeWgN/8IlzUiiFC7u+twxYjxijG8ESJZAAG9A7Cr9bD51guXOCf6bF7MpJd3tuWDVu+9YFxfGEBKjy8oILuajwDWY0OogJdncQVrQlb55SChRLHM/d1e90kF9QaxqAGsPt9TGR7I44TZswihBJKXJOgeunKNr+MbCXAZHHKIXIALAzFAs/+6mEP8PjBhUwf7+vGF/FpgzSR/8AcJFTpLmD5v4UgxCwdy41bc9KVBgPpWJBSDW23rWnjAHHeJIlSVKmEsQRQDMcwIYAFySxbzJYAkFTpjbADmJIYAC5d2YX8Pnh8bik4malS8uQFkoKmZINHBPtlnOzBNMsBmeDY/8AlzlmOhNwpjqE6Oz0qNerMfRuDcfCkjMoLCvZWFe15ksfA1rWoaLJXAZE3DhGTlFUuagmhNz7W+tYDm9hUpCu4mKlE0Z3SbVUDmer+1moWDQDdeClTw8tgR/aAPimjhtR8RC7H8GKOYA5nBCkhi76paviK3gabg58pI9lSn91wKD+5TOSz0AavjBuF4xOTyzUbMSoVd9QD55lDSApwnHly0ETUqKnDEU6Vq9GvUUbMSIJRKRikJMueuUXJOTlFXflU7HqDrV4LVjZSk/iBIeoBKVO1qh0v0eF07hElSs0tXdra4cbCrKB0Ju1dLEDpXCQgVnTFM5cmWCSQKlaUBbnoqCpeFlUVkQSKhRGZQO+ZTqfq8ZqbwWcfZxRIA2ZvXXY+dkjs5MJdcw7G4J8VBSadGNSYDS4njUtBIUsZmqHY/PpWFHEe1spzlVmo/IkqLDctTd9n2MQHZGWaFyHciiQ4tRDD2tbnUnQjD9jcOHJQDV2Ln50O/SsBmZ3bAzM2QezclQLMwL5HcfD6wvmT87d5NJ1yy8uje8SunRn6NWPQk8EltlADdRmvS63p06QQnhiLsG2A2tW9GAppAeaonKSc0mUUu7FSeY6nmXVL1LDbSIzjiVKdJcuH5kpI/8AUUk62J/X0lXCEKLsH1pegqW2YEGtoJXg1MGJcWbqwJ6U8bnwgPJBhsYVUAowNVH5lxr8wWa7Lh3D8VlKzmSUqHtBQyuSKKSsGrAUvmszP6MvCqSCzChZqAUP9prcmu70jq8OMtG8PdFgW20Onm5gPP5gxIStKllDnMcodL1IccyqnLzO1S7mO8OxWUTELmqQFEhLcoSXfQUOh8NnB1vFOGAZVgJAqCCKu7bW3tbTXI8YnBCzlCAFAAliQHoCwNagQGi7ASMmIn5SSFMS7GtRmcakDfQvaPQUFv2jzD+HmKKsXNOVI/Dc5Q1XQFXGrg/LePTAYDH8VPNJ/wCIR/oVBKz7Ph18jA/F5YeQaf1f/wCU2CDUMPr8PtAJe1GNIlZAAVTCwFRyiq67Mybj24B4P2VkJTmmSRmLMAouX3IVW+um8W4YDE4hy6kJTyncPUhv7yQdKBO0aaXh2ptQUs1ICuRhhLSEJJYeyCSosC9y5N/VIIKPCOJUDUM2hDfY2tFgs3TT53gKb3Aa4J/bwir+WSC4SAXumlTT945Pn5Cokskb5QNHcljroRrtQJXGEoSXUFUcVFWD5c1BQsXrq24CGO4AlXsukuS/XxBB+esBz+FTvZEwKGhUEk+DqQ53BvBY7QSzVxVmNk16v9t7wxkqCy4qNC9NRprT6QGWncOxKSoJCTRixWg/6XB8kgWrvGTJxwc5QzsT3swnp/cdTUiNomQfXnHFSaM9zcV+1/EQGcw/84fdpR66tryv5uNNoayBiAS+RVXDEpIo5Zk1Hm9xDOXqR4v+sdCevqrQEcMF6tXS5Hm3XrBDsLfIdIj86eEcD0cizULF6eVfl5wEkrrQX2NadPv1i1Ifw+Nm+Nt9IqSPT6+h84l3tGFC1yKAnfe0BYtmr1HW2+n7QHMm1UAGaxfYUbarbCl6EQXMXyUNRevStfPWF6plTTxoCK/tc6CAonkqQyUoY+0rPUtS3KCGZiTpaMdxeSWKVZUuQHUUPzGjBIcgZnpZoccV4gpAKULT7JDgso7gl6VrS0ZRUxBBCltSmZTWJpmd9rvrAMf4YK/22c5B/CVZx78rQ9X+UetIFLH5R5V/DvDBOOnhJBeSXIUVXmJ943MespFyW9fKAx3Ga91ek6v/AOOaBXSpFoUcd4ispTJlpIVNBCnoQliCNfaYpHgraG/aCaECWpTZRMJJIcsJUwk+vDWEXB5apsyZMX/UpyuQkA0YtsKONXIFagy4HwoSXUspKiNgGoHdtX+UMRiHLVprUDQ3NN+sTQl2LXFWrpu2lhSIFLlixoNHrVy33+UBdKejt9n3Hzi8J1b46+usVAW/an5RaoP9/Q+sALjMKhYOcJUkVr8a30J0OsZriHZOrySEvb2nNCbjq0a0IZ2cbCmnl4XeOZa3J6EAgbsWfXeA804hhpkoETJZCSXzADLoL+yTuD0tFWB4qZZdKyC1AQUk6tlUWUnwSelA8ejzsJmflFabuA9C4tWw/SM2rsglS1PmCSXYUFRUM5+LanQQE+F9q1LISsaXHloQ48S17Rp8NiErSCC+99H306wjl9nZaGCVbOHBcgsX6s7v+cM8Lhctjbcav4vtfp0gGaUO/rTpHCK+vPx3irDLNtfl9qVi3M48zTwPX1WAqRQnXz3+1TQRCbi2okgEWdSaHwPhCTtJJxMw5ZI5NTmAoL0GtaXtAfCOGTAcpZJNTUjc1ypAUbAm1daQGuw4DAu7AB3r5l4tBoC9DQW8vG0A8MwYlJCRmN66/Ak3OoqaO8EpxAUrLUlJc8t6H3rdICUyWwDfZvVIBUqpYgmhFK3B3f3TbYbQxxyqeB8PdJN4XzMSJYJWoAk0qn8nOozGADxLLOVbFCRUPc1YDKK12OhtGbxUnuyeU1DBipLeQIALs3w1hrOxJsaVLAM1wTUHbX7QLjDmQSWLsyXPvNf5abNW4c7EzwvHTVMUnu65iSfbahNQafAmPSpS48v/AIfpUMZigQwyjqPbOvxpV67R6VLVv9vW8Bi+2i0iUjOoJSZjObDlU1gTcNSMtgu2UjDu4LrCTQJtZhzGgZnoNtzqu0/D0YiXLQshu9eop7KgAQG1L3H1fLzf4cS79/ldrI5XAcUKyz7/AAgL5X8SZLhKUTDX3UmidC19R8KXhxhO2+FWoJz5Sr+6jNoXPk9rbh0Uj+HYBpiFUty6t0WPW8Ef+DQeVUxLUbkXUkausvvQ/wDLqGxwnE5SxmTMSQz3ANWuDUVIHjSC0DT5fp9tKRiJfYECqJyU1flSrroZhSRXVPTWDeHdnMRKPLjOVjyCXy3BsmYGOtG+sBq0o3vrf94+mJ6+BHyP0gGWqcHzqlKaoKZSn193vjWCCtdsyH/4Z+ne2eAtzUp06msV3ishbF5kt98hHy737xUoLai0D/0nTp3vl9XgKsXwtE3m9gke0kFCmBq60sbaPCTFScTLqhapgHuvzgU94MS7m5e9HrGiUtTf1EOL0NRpTvPv8Lx0KHvLQ/QCru11l97mAySO2ik8qQXcCoc+bF94Ll9qVKFZssX0UDT5fPYwdxLs5Jnl5i0k6ezpQOSSfgR9SYSuyqKETKjQkkABn5e83GvwgB0cZCiM05JPuhKgCSfFQJOt9qUhlI4jmPIXrYZddyHOr/kYHk9nEJH9XVyxFQbipNPPfyNXwtGQJzIAHQAjdi9C0BZLml2MwkimhBJbq7Oelou4HhsqkghsqSkmgdmyqASGYjSjMKaQHg8AJSWRMQWBISbuOpm0FSKDUw0wi1C82USwcZWt4TT8YArFIzuKjQt/loDvcUf6RlsdhFBZTkzGtTmBNw533+MabFYxjyrlDxIJ6D2xp0tC/Eye8IedLH+UsKOWYzPvAZ+VhyKMtia+0wdixUx0r1pEeOYjKgtlNGNXe7UYWZ9IYTsIlSshmIAFzQuCBzDmscwqP0imf2ZCioLxIyElQojM5AFyoihzEeW0As/h+g9/iBQMhAozMFzBbrvWx6R6VKSCwp+zfnGN7O9nE4Wasy1FaVZQXL1CnZxQe07X+FNxLEBh+PqSmUCsgIExySbABzlexYFhZ/GMvw6Z3au4md0iYVzFLKgG/E7uYihUg3mrl0Cj+GAAwJGo4yeWVq01Ngaklh5ufV4XcS4lMSuRLQthMzuUozkZe7AOXOGHOXPMwbxAAy5hyhXdy1qMorZISlEsiYUPlVNdVAq1aswYvyViUqXIURJylKlTinNyJQqUAaLLDLMchqNUAAlOiw3F0jlWF96j2pfLmCRaY2fJ3RsF562qpwIcP7WSZxQEd6FLTmSFJSeUOXouoZBDpcJNCQaQC88TQkTMsh8rlISc2dKVrBmIUCxHdylOLhbA0Ukln2hxqZMjvpYlqfMQVBwoJkzJiSGULmWkPt5RPC9o8Moy0hZCphlZQoMXnoK5b1IsA5FlFIuQIswvHETCkJRNSFJzZlZAkByly03NVQIYVcjd4BZP4sUzChQw4IUhJKjT8TvSLzEgUQnlzPzOMwUIZ8VxAlplGWlB7yahAd/ZWfaAFVF2toSoghJEfT+Oy0laRnUqXMRJVky8sybkyDnWLlQDinKoG0EY/iqZQllYUkTMzk5WSUy1TMquapKUqAyuCQz2cEUntIcyErloSDyTFMwRNaYHOZb92qakIT/lW5qkxfwnjwXhZc5YQc2XvO7AIlFSUnm/EUWClAFi4CgVBLGLZfaNClJTkm5isyyGS6V5piQlYz0Ue6mEAZuUAvUPOZxZJICkzEgTUylKWEEJWpKSlyJimHOgOHqWgA1ca/3skIDjmJUwRMSruSaDmK0lC00y3diDFEvjRWJREoFUxCSshK2lrUqWkApzl0jOQpSScpyuBzBLXh3GEzlHJnTly5goMxmJStIBCr5VJPmwdlNBfHUlctITMImTDLlr/DCVKSVBTZpoUWKVCzluV6OAE/jUyWkkJkq55yWGYAdyopzOuaxJCSvLR6AEEvDLjGOEjDKnhIUUpC8pJTQ5bvVwD7LOSAlnaII7UyP5c4hSlIlgpS5u6gkpHKoh2VUPRi7NDPGzghC1KrkClHKzslJJuRtvAZ2b2myFYMkKyFfeKl5sqe7WTzAl6ypU5ejlKE0zCDMDxwvJ77upaZiZgJ5n7yVlSvJVigqUcpAJIS+oMXq7QS0OVhaDkStjlohaVqzBlFwgSl5mtloC4cpPGZaVS5agtCpucITMAClBCAtVMxoxy1rmcEBiwKj2uBRNUJaEmUlSsswlKlu5lhFAKy+6WXNplAweLJfaVRmqSZCMqVLRfmzgzkypdFqSZijLZmCak5nZJfcI4gifJTNl+ysAgOn4EoUoAvQh3BvFP+OS0kVUygFS2BPeZlISMoqXzLRQtRaTZyAHxHGkHA/zSEoKsgOUq5QsEJUjMNlOmkU4njBUqahCJczIFzM7kylSUJNcwfn7wFGUHQq6QdO4lLlSFq7qYESkFS0hKOQIQVEMF5XyAEMSKpqHilfaCUnO6JhShfdEhKCnPysgc5IzFSUgqZJJAcOIBJxTtOZaVnupaikILpIyALkKnJSXWFZjkazNVwYkvtiE5s0tPdpMtKloWVAlQQVAEEusJMwgWJQwUomHcnjctRTkzrK0pUkoCWVnSlbB1ioStBOZhzoDkqAi7C8TRMWUoC1HKFE5SwzAEBRNlFLHKa0L2aAH4Dic81aSkIUhgRmevKVN1BUUm9uojToYbVrWE0r+uHpyC52XpW0NwBen31gMZxdNJQse+RWrUVUfCLzweVObvU5ikKAZaktmCXqkihypv0iviaQpMuo/qI1Fap/XbrR4NkK9mjeAtt+v0gBTwGQAOQsFlbhSgoEhiy82YBqFIIG+sSmcJlHKSk8iUpQQuYCkISQkApVSi1DqlRBcGCc5KiLA7uL+f20iUtvZcXFj56+qdIAH/AJIlpRkGVGUJLrzDKpKksvNnDKQhQr7o2EF4ThqEZcqSMqQgOpSuXMVtzEvzOXNaxcpHU/I/WJyxU/k20AvHZ+SFOJagXSospYzGXMMxClZVc6hMUVOpzXakHYrChYGZIUykqDj3kqdJHUEAgxPOzubb3NhVm32iS5n67CAXTeCy1Auj/zO9OVS0kzMuXMcpS6soAqbR2dwqUZa0FAyzFZlpJJBUkIY1OndooGHKINQG+NzCzieNKUJ7tGaaskolKUkPlBUuoJAZINRTMUgmpgCJGACVrWASVkFRcknK7B1EsA6mAYAk0rAqeASgvOlKkqzFQKZk1NVZs1Atg+ZTsA7klzA8ntC84o7tQRMl5pBIyrWpH9SWUrYIXUBIUQ+VWjRPHcWUieqWFyEgSRMCl5vazhJSSJgoRWgcOKKgCf8DkkZcgLIyEEqPLlysQTUhDpCi5AJAMEnCpMsy7oKcpGY+yRlId81tXfrAk3HLElEwJEpRQg93MrmWsVlDIe8zgsKIJeyVVAHw3FivvMwTJUkDkmAZpYy1XMPeJSpBNAZZI3U7pQBY4TLccjnKpBK3mKKFZM6SZhJykISGJsLRavgspSSOcl0F+9nFQMovLZSllSQCTQEAuesLsBx9S5iUKShByFXNm/FreQpWUKRV3VzMpPKxzF4mbQaBnaj+YHibE1gPuF4BMlOWWFABmdSlkMABVZJYDS14qPB5TMQSGYcy+QZgvkZX4bKSgjKzZUtQBipawR9r284sz+vRgAcVwaUoTAQoCYnLMAXMGcFJQc3NU5S2Y19mtA3JPBkBRJzKPed6Qpcwp7wEFK8hVlJBAILXAaoocr501t845Jm0r5fH9oAaTwSTKloQhAQmWSUZSUkFROYhQIVXMXrV/CJYbBIlqKkguoBPMTRKSopSAaJAzKIAG/RrFTRUOImJwLVHxB+sAPKUTiXH+7IulqKS1vH6w4VNapMI5Kv9pt/5art/fLhysjVvOAynEgfwyxpMGhJo7V+Pxict9xS5FK0PkavHZyhy5jTMCGfY3AaLkq1r69fKAmmYdHPn+UcJVp8D4t5RXMLfWIonJcB/jbc/aAJKtnegtHULNNj4+P5xQJnX14xanYP8em58oC1KnptTf1pHRNN7fY6xV8vh6MRJarwF/f9QfL9YomKLedmZ6tuzflEikDXWvnFE13ufEVLuOlrV+kBeZzV+N9/nFWHxDvkVQHcsGHyihUwG5BpZ9jX7CAeJKUkp7pA5ljP7IBDMQpwXflFN4BqjiCSvIFc1QzagA/c/A7RcV6Fm+Xq0ZvBylypz5FELBZLsiXzkAFSaBpTbuQG3DmVNCkhTEPUgtTxakAWUgnzfzqDfoSPOLshZtYCSsE/p4axbLnfp8nqIC8FqUiSV3qT6bX1eK+8FbfF453uvr1+cBYpXifL1vHfVaN8+sUy8SFB9okVn0YCxIr6/ePnYbj53/SOA0etdx63i8JDeXh9PCAElygMQ+6FCtPeRsGNoao19W9fKFsk84Ju1K7lPytDMGjwGYMklgVDcOHtRrjprEJsqYAG7u+uZP0So+jBsv7/AGiwe0fD/uMAvmS1toDtQ+TkD4xzu5jXY39308Mpt/W0Vi/w+sAKhCw7v0cD7KjqZyrBqX5WvYe3T9PgRr8YsRceH3gBCV2JGvu//J4RFCFk+0p7E5ZbXelXA0Z/zgke960i2bp60gACZm529hP0zv8AOKcQmaXZVzbIhr75nt60hgdfGKpH3gF3dTQfddzqz9KWv9PKUnDTmqUiosH0vVqv10hsj7GOy7Dx+8AsVg59GUBvypO7a9RSOS8LPB9tLG34VRtXPs8OhYRGXAAfy0yzglr5RXyzfTeLP5KYfe2ZgKbvzHrB8z7H7RbJt66wASMMQK1+XziSMMpxdiPtu9Kkwcm/x+sTF/W8ACjBlKf29fv4RPuFVoOnrygv3R62ieogBpeHrY+usXFBrSlNtIuT+ccmW8xADIwIKgo6FwCTU6bWrTw2gxuv2ji9PW8fL9fEwH//2Q=="/>
          <p:cNvSpPr>
            <a:spLocks noChangeAspect="1" noChangeArrowheads="1"/>
          </p:cNvSpPr>
          <p:nvPr/>
        </p:nvSpPr>
        <p:spPr bwMode="auto">
          <a:xfrm>
            <a:off x="0" y="-1211263"/>
            <a:ext cx="1809750" cy="252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AutoShape 4" descr="data:image/jpeg;base64,/9j/4AAQSkZJRgABAQAAAQABAAD/2wCEAAkGBhQSERQUExQWFRUWGBwZFhgYGRgaGRwaGBoaHRgcHRoZGycfGxwjHBgYIC8gIycqLC0sHR4xNTAqNSgrLCkBCQoKBQUFDQUFDSkYEhgpKSkpKSkpKSkpKSkpKSkpKSkpKSkpKSkpKSkpKSkpKSkpKSkpKSkpKSkpKSkpKSkpKf/AABEIAQkAvgMBIgACEQEDEQH/xAAbAAACAwEBAQAAAAAAAAAAAAAEBQIDBgEHAP/EAEcQAAECBAQDBQYEBAMGBQUAAAECEQADITEEEkFRBSJhBhNxgfAyQpGhscEj0eHxBxQzUhVyoiRTc5KywhZDgtLjYmOTs8P/xAAUAQEAAAAAAAAAAAAAAAAAAAAA/8QAFBEBAAAAAAAAAAAAAAAAAAAAAP/aAAwDAQACEQMRAD8A9VGPShgdX+X3iascFWIp18OkL5yRnl397/pJ+wgiaS35vb1vAXJ4iDp8QfyiQ4qHs1tDq/Tp8xASFZgWp66m1RpETL9ddK9BSAZS+IhQcevhFicaHL09fW0LJbhgXpq19/iPqIksNZnF9L/t9YBt/ND0D+USRjBq43oq+1oBlIJsQw2oQ9PM+MSkKJehTlJAptrXe77V1gGXfUiv+aqzK/5VN8WirNav7t8o+Kr+vVtoC3+a6H4K/KIHHDZX/Kr8q+EVzJjixr0GvQ/Ro4iaCpQIN6EtXwatICxOOGx/5VfdNI6vFtoT4A/YRAG5pX0I4Ls73/f6fGAmcaG12sfHUR04jxs9j+TRSkCmtWqHa5Lt4X/OLWvUbUo3nAcOJ0r8FdejaRX/ADTgM/wV/wC2LZSRt6p+cc7vTx+XgYCoYylj8Ff+2Irxw621Sof9sdMmv0f1tEFyXB+XrwgIf4h0/wCpr+ERPEdQmurkjyqmsVzpIHhf9YiiS7t4inr7wDPDTSrRvXUQWgwBhFNQVp+UGSoBFMQAuXuSr/pP5QStG21nioJGZPmR0oYLmFvp6+UAAJbKHwFm9eUWqlDXUN8b+ukfKLj6X316UEcSqrbav1Zvh6rAQCQDmFHBo43163D9IrWog0F6vceW2n6GJzFVbc01ce8D06aAxVNxSEpLqAZnvR96Hd3O8AwllqXfoT4V0EL5/GSM4lgLKfaNgCz1JtlBDsFa2inCYx6hT5XKlEpoK1KQA6QHsxHTVEvDYmfmUZiZaFFTyiOZQLhKSQM0tJSXI9oZmL1BA/hHGJ8zOlKpYSF/hkArKk1KyS4DB9NWAJpEp+PxU9OfDlIlvdMtLrZ6pVMmKSAo1Bym2rglFjcHOCMglLzL70FaGIZSFJGYpVygAk2blZOxPkdoFIC5asOtPKEJDEMGIATkBcWLglwUsHeAT4zjmPQ2ecpGdwl5aACA5orJlJy8xFCyaOKxbhe0mLIdOIJ/zokgXZyoShTwc00gPGzCJS5RAUVZakhKElDZCErOc5WTRgbkaJiUjiC0TZZQoZlJzKS3IkrXllmhDBZYEVDOsMDAOJPavHJKgUSJwrYLlrs5qgqDVu3luwwf8QZRBE+TNlEnKeTOgGxdSBmIe5y9NIjw6bKxKEFCDL71AXLBOUkAOoJUHCilTuC1AD1ieI4GHcgq1Yu9CQ3WgpX4h3DRcP4rJnJzSJqJg1KVBTVLuHdOzFm8mhhmFdbWrdo8sm8DCj3ktSpa0mi0VYWALFKmH9po3wh12W7aHvUYfFNmPLLmgBIUon2VAAAEswIABJZgSHDdZX8z60ixMuIoJpFpMBUqXaIGXFyogRr0t4wAOIlh+oe8ColEKrbSr+PzhlMBamp8YqnGtXv+cBVhSQpV/wBGR+sMJUA4aqlWoWHmlJpB0oQCQL5kHV1fJJ+0Ed8K/avn8hCfETmmStsymtcIXbrfyeDMNmCqlwwADNV3Vr1GmnWAvXNY5RZrs+mnxPwOrRQiYU6M4LWo/gY+Wtz4cvTmI8rCPpU7vMqhYh7u7jlNusBVOnAEE1Dsaszu1Nna+lYvkJclLEakPTRh8L/tEJiGd3IuzO/QgXFvnHeHjkJB9kqS+4S4FW8A4o4MBRxaeVzEyE9FzSTZGY5E0LutaTQXCVbx3BFKvZILUcVrewr684Uo4slM3EqNVKmZUh2KhKSJYCXJcd4JhoKEkxceMISAtbyytWUOOYudWL3067QDtMoVYO+tCLWoB4N4dYpm4JKiM4q3tAbkv1Hm4iuTPSXJAOlW01zNV2N+loHONQPfYg1IUp9q1IZiC5pqxNICvi3CErQEk0b2VM30cB9mq0ZDiylSBNAQAtTIUtypgzFQJLZyFXUqn93MI2M/iJevsk32IqKC5dz0hRieKCdQMVZgUOKFg7uHsdQ9LsKkEXEOKysOmVJRM70h5i8iiAFFKgGUliknNl3IL+8YP4RxfE/hpE5B75PeSO+TVY5fw1KoUrdWUNR0UAzAlJi8LLV3iVBll1Zh7QNam5UAdCTR20MDjjCJkvCyc2VSELRlIYJUtBKFBQsQojWwdtw08/jEqYPxM8ieksQt1IBoakOcpBCnNgHY5WjLcZUc5dIBFSlJuC3MliKEVBHXqA64kO9EhSyDMVKPfFhzIlCYVqL05jkSN86rBQfNT5K5SgiYAUyQlyXK8pKgQ4qQFSlFOtZb5glIAeu9gO0isZhudjNlHJMNioiqVNYZks/UKjUkx5Z/CsFGKm3AmyUmjkBSJikEEtorOkONDHpKsXlIBBZSsr7E21sfvAEgvEFqIIDUI9P4xFK6/bzj4kuNtawFZJq9opUc/TwPjF0xZyk3v8njr3b08BGT7XTybSC5YgOXM5zbf6/lBcswGM4hL55DM5Ut9PcUL+YghIV3gLsnKAAGFaku9ejVpsbxUHnSn0C2rqwH0J+MXKJ0t8a/sICRLghnBo1Nv1PhSJpo53L6iv6QOnmIofBtm66v84vmOEqIuG618L0GlIC6YMzUpe1aW+b/ACgXE8UkypU2Y7iWFFTEE0qUg2zFxyvqIE4pPyqTz5cpBIoAAtaUhRemUEiu/S0O0UhJwxflQlcpamA9hE5ClkC1nUaV6vAJeA8Pnzc09YUCSpRBBbMSVKCBRk5lFi1WBJMP8XwxJkLMxi7k3Gl3uDS97+XnvbGaZWI7nv1Zhl55s2YAkliFEpDkmrJSKB7UhtwztZNWmThpykrUtSUy8RKOZMxBUM4LpfvEh7gEuNXJBlKwExKUCWkMQ7ChUKi51cg9bMkxEcGmcwXPAmFVJaEIPKGdw5I/zEje7Q74txMSFlcwgJSwAoAAQLMCTUHR6ml4zXEe3WDwyliSQuZmJLlSE6EkzFJKRXxszjUK8bNGEzjOSS2XKpiAKCjijAWezAbYzF8VV3ry5mozF8hpYlvaIehHMGo8a2Z/EBE9K0zMPMUNe6mSpgGhLpfQm4IfWtMlxThgfPL7zu1A8q0ZVJ3BYkKTVqZbUDWBjJnFQZSnOh1JAeqUhjUEMNNxDDiC0lCJa5ZSaDO9w5JBUlgUqUSSD4u5LJODrUhJKQ7EEAsXq3gzBV2uasK6DDYg5SG6lChmSQ7UCqjQFN3IoHS4KUY9SVKzZu6BGZLhS1VOUMS+VLDlsSK5veaYRKFTJq1qGVUteZIUJmQhEzKVKBYqeYtRAepU9SEpR8TbMQUZEklLvmqxpU0BKWqTQm9YCm4lSSkioyg5XUADy0PMHZxXw6EBpsPxBWDmypkg8vKpQd8xWqWZyTUhQIOQHRUtFTlePYJSEkAg5gLFwal+am+8eFYrHqnpSQt1qYPlKSAmmUJDpSEKAs4yseX2Y9a/h/MzYCT/AGpzoT/kRNWiX8EpSHerQD5RItsGp6eLTQOd4iVACvzjiSbEUOvxvAVLUFChFQdI6sV08NdvyjqUACnW3qlogrcbMx8dvMwH0hPM7Md9LK/ODpcASUstvq5Njv6vByPV4DI4n+rKP/EG/uH42aLwlyAwLhyWO49fGBsQnnls4crdqE/hqIv4BoYJl0cGpGh+Deb/ABgIoTr0FX8P0i7TX67RCVK5S1SS/ryjin+Jo2jengKJ2BTMmJUQXT4gFqsQCxFddzoSCs7WL/AMqmabykV/pp5pha55ARR3K0w2FwOj9fgzwnxofHod2GHVlD7zE5/Nky4BBxCdKxZfEHupjZXHsqQSlRFCbLzFJNKCm9PZ/h8tc6UiUDkwyhMWrIWWASQVKJDK7wFgE2C7BhGnx3ZWUsjMPeKmdVSQTUeL08YqmYhEmRPXLSlKSQE0aiUpSDatSpvE6QGV7f44LmlKbBQzqDFVCzAPRgCH60GsC8G4DhsRMUcOoliCc4/Hl1IBAUCkkOnmcpc2BCCScBwcqeapWZZLrBISqtBlCgU2NvEUq4xw4E5C5QUiY/KxykFuZLVym52pV2Dh9xTgM4yV/wAwJ02cGTIIGYpULnMUBvdsoG5paNl2IwxRhkoWormsykqHskMQAWqwYvU1F2eBsFKxMwtMVlzNmKMoA+Dqc1oBrGj4LwzugS5JJ+Tnxp0qampeAzPaXD5ZiSsqAoEkaF3GgJdm8ulMtjsUMzkCjBThnDMlQFLmihqFEaPGr/iBiAMtm5g7AsW5f9QAvR4xS5gXkzGgLF3cuGZhSwSX8bs0BKcszZalrynNTlU5ceNH8xU0u0Z7u1lS5YBJFDqPHoN6WVoWhsvEAlAzciQXV1IdXlSu733ng+LLkSQiRy4nETCFTAHUmUlKWSl6AlSlOWoE9QQFvAOB4meUSkBYSVqz0GRIcF1zBWl8tSTZrx7fwTBJw+HlyU+zLQEgsztc0sTU7OY8u/h+tcrGMtRVQSszNmSvMyVkgc0uahIBNQFKHRPrBLj9dIDucs4+tennpESu1Li2lPtUxIgGhNvC947Ml8oq/X9rQFK1E5hVyKHxf15xKYutSANX+X5RBSWBroN9IkSXDPARlAd8G0BbaorXf1rDJELJCQJlNm+VvKsHyy2lK+vrAZTGKGeULkqU2vuKOvR4KkJZAu7N6/KFnFQ8yQK3WetEL1elxBxPKEi7XptTpe0ASCGPyJ9eERxC6GoB8flHUvbqLdf1EVq9kPfygIvzP4+DEn6NCTtfJWJIxCGz4clbEOFSywmg9MrLfeWkw9AoIoxUsKlTElmUlSTeuYEEfOAqxmPBkAhWXOUoz+yRnu2ymZjuRCPtFg0jDNLV7IASMwynKQW6gAMB4C8QxWMOIwyZCf7EZ1PsxW2xBBAPToYWf+CFZ5Sc83+mpSphWrOFnOU5C5LUqCbsTrAQwfFxJxKZa3AUcgBGpYg5qOHchqeGrfivB0pUJoFQBpqGKS2hYehCPD9jpvfS/wCYmpmJQrlHvKYuHJpcmla+UbHHT0okZSCxfKS11HUm5c6bDwgCJE4MFkhsrljTrrpWrQZP4gkVr8Bt1+j6x53KxikS1LKiAFEFJyh/7RWguA+welgvX2kc5VMmxKsxJAYu1ia6Zt6XEBb214l302hGUUAD5iSTmNgwo3nR6tn8Oo2JIYE7tfMpm1zeVBvFolEKDh3JcsRcFyQ72LuOYVa1LJGCUVAId3+XQ6a+qQFc3CsvKir8tWepypqHcHKRqKGzw34l2YzLl/y6lAIaX/MzFJRLC5RV3qkKJzEBQPKHObOwywPhpcpE9ExZIAUFTCxcAkh0tUhi+poTWjei8MRLxXdDDJy4eVULS6S5z8qSUlyFVJejkvmLwFPCMIJmK7wOAuYJqAaK7lBWRMKC2TvZq0lLioSSNY2xSaXI0gXh+CRKSciaqLqJJUpSmYFS1OpRApzEsBBaiSfsXp1gKjalABQANSLEKdwPqPWv0iM5bU8mfe/1j5Ex7fJvt8IDk59Ph+/SLCnwfygeZOZxqTSjeqa7wUJr69YChEv8QfP/AJVeUMJYgRLZx60V+cGJMBj8XIeZLLWz6nUN9IITKbK5JNz6GkSmjmQNyoRJQq3T1XS31gPlL8KHbzePkgaRVlNKXrfTw84mpO5fanoXgJI2qb1HX9/rFGNByKAvlLeJBaLVLsbx9qfqfjAY3DY9cpEgy5PfHuu8mZSArlQCEpBuo5szXZ2rBaOLTA81colWQE5Sky8nMUqCgtiarFCDS1jA8riSZInSQGUhakDK+YpIC5ZDVohSRTUdYz0vjs05s4SAohgUg3q4IUkKLly4fezANRJ7V4VQLzUJWPcUoJU+wStiQTX8obLUJ0pgQpC0ugitRsdahxGR4YkZhMQoAk5uUJlnMdwlIJLlQqTc9SdRhlkIdR5q0rQqLkeIemvxgMt2jkJRJoKKa1GYCgq1QFU6jeEPCuHkmoKiVOzlyQQzjKXrSpFfGG3bOeCUpAa93awFKjcgj7VjmFweUBhlAGoN7AqAIqfLZ3pAS4hhwEZ2GYCgIowYOMtBo2gMIxOYgudwS9XPwYuRt5CG3EFgSixNKmjVL1DMA1NH67oZmIYlKQVau1aVoxDHX4bQBi5boWsEZUhtCzkEuzgknK4GpVcgiPU+wU3/AGDCl3/DNTei1VOm/wAY8340AiRKAJcmqQSL81TqzWN76QLhu1+IlyUYVCzLQkrIWlxMYqfKFaAOfZANbgQHrfG+1WHwrCZMGYBxLSMy6B3yiiR1Uw6xk8R/FSZMJ7qR3aC4CphClKYCgSGTqBc1OsYFc1KbAlVHfq4UWBLmvtKc0MT/AJxkD3SolzQqOY0TUggVbc9YDaye1U2Yl5k1QZqJJSDclu7SkjapezVELJ3HpZSo94VVYhSlMWNBzKKg5F/DWkCcP7E46elwnu0mypqiknqEAFQpqRazwYP4aCSM2JxL1fJKQXO5KlkN4sICib2qKM68IqbKMsJWtKllcoupCcqkewH5/ZDkJJfSPYOB8QE7DyZwBAmIStndsyXbydo8J43JKlow+HSAlSkpSlDkFZOUFRALqJNnJAbo3uvDcKmRKlyUlxKloS+pCRlc+LfWAvlreYANur+8GL+f5wckQtRMPeJHqyoYJVrX14QGbnp5pZf3lVB/+k+WkWq39erQFil5VyRutQ/0LVpfSwMEJLNb4n1tWAsEv4v16xxcv6+Hr946lfmOkVzJjkP61+0BFQJBHoCPlGnVvGBOK8QTh5KpinIQLAOouwCQNyWpa+jxkcJ2qxc4haUSMn9jTFKD0vnS5vYAdIA/Ey1fzs4ADmShTlLvyhAH+lXw3i+ZweRiFMsBS01III9rdgkliRfp1hZOkYyasTOQKSk5cqMoZwSk5lOa1Zwzv40SeLTsPMVNmSVrJSxKS7Bh7pAawcAnwFSQdz8WmQn2ABZhcUYuNL3JhKrtaou8s1spi1CC4U+U33uekJ+0HbKXiBlS6d8zXbVnc16Ve8KzNlqSO9mOo2SkEE0NQ5KiL2OsAy4zxsTCHom4tQAjUfmbxGfx1ASyQSzFgUhIqzAJABTYbV+ChKUkHKggNQqo29aEuXa/1cFGHWA3svQit9rtRnY7QDSdxaZN1CAzPrrS1SToAHd921/AOzqSQALjnKi9g7OKULhhyilCQ5x/DOFKUoZXfUe82p1cdPC8eq8Ow/dSisllKDJFGq7nS+5YU6wGO7Q4UqJlCgAJq5eotcqrlFf7dgxyuL4f7RFMo126tSr1+VQ8bri5SZhRR6b18jow1pQ2FDdwvsmJuRYJlIrVPtKufwyqwaveGv8Abd0hheE8Km4mYmTJlkzA2Z3SlAFyotyp6sSdHtHrHZzsPKwYC1fiz/8AeFIATQAhAqEDr7RrU2Dvh+ERIQESkBCB7oGpuSbkndVTckxziAWpOVBymujFtWpQu36XACcR40JYAZlNXNYO1yDUuRrc3jIY7E94VKGZTAl6oDsbHX6eIrDSbh1pOZaWBN3e3m5La2DPAnEsRLYoopWxIJr52L2YE0YKgM92SlpPEsM7OFrIAtyoWzPX2mqA1KOY9hANPXxjwyXg5srEImP3a0KBBYnKxepFFuKkkM1A4pHpPZntt3xCJyQF0AWmiCeorlJpq3hQQGmBHei1tR4/pDBC4UrnA4hG+RR00KQ3zPwMNJdIDM4iW8yQTTKtepN5S0/9z/GCyt23PhTasA4s88n/AIh//WvaCtH2H26QFh+X5RSUC4H21ixwzb9YDxmIEtC1n2UJUo1FgCS3kPlAZLt/i64eU4KhmmKFywGVNHcg5pmvu+YA4XjAlVahVFVru4IAIUCLgOaa+yNwOWMbNMyaspXM9pqsSCEAAsBLblA3TdyYccQ7Lsl5ZzC6SHJowNRdqWru9YB9gFJm0LKOpIZ7gHlAb3mAYVDVckuZwpBHsjxzGnKLX1HzjF4DFrkqHvAGhYkXq4A5TTQm1QLRrcDxxExJdWVWoJHy3qRpSkBnh2ZkqnrSsH3kp5mPMVMXo9FSy+5rBnC+EyZMtSQnK6QFkhwFpJyqNDQuQTYMl2oYYcWwSn7xPMQ6ZqSxLbhhdINqOMuqRFfEJ6k5Z8oEhQclIJazuAH0+UBm+NYPIcysxUQBY6swGX3bVdhTpAWA7HuoEgufaFwPh9S+mkO5WEM6YVrSlAB5EgKcPdSQpgAdGDCrHUv8HgxLQVKNA7qVlAqS1S3Tb5wA+F4OWAHIkBqN02fx+94aTZCJMtawH5eYkqdgCXKjYAOXJoNYj/M2yJMx25myoqa/iEVH+UKPSL5mFB5pxzAVCB7AIq+WpmKDUzU1CUmAz3C+zPeTDNm/0yXCC7zHDVB9mXSibrq7JLK161WtQWYehrFH82CVVdr21bXzHpnDxPEQi9A6nvRqbO7/AE2IMA1C7av+Y+kJu0faUYVKfeWr2QLUFTeztrvsYWY3tvKSAAsA19khR6cqcxvViBt1hFieN4meGl4cFJdlzkJSAFCrd7u491vZ2MBz/GsZjVlCXSGqhII8yot16UOtYacJ7KoQ652RwHqU0arkWuNyLWNgeHcJm5a4ruxqJEtKKDdWVIFa+zUMSbu5wHBZSVgzJqphCW/EOZ2atTQuBVLeWgN/8IlzUiiFC7u+twxYjxijG8ESJZAAG9A7Cr9bD51guXOCf6bF7MpJd3tuWDVu+9YFxfGEBKjy8oILuajwDWY0OogJdncQVrQlb55SChRLHM/d1e90kF9QaxqAGsPt9TGR7I44TZswihBJKXJOgeunKNr+MbCXAZHHKIXIALAzFAs/+6mEP8PjBhUwf7+vGF/FpgzSR/8AcJFTpLmD5v4UgxCwdy41bc9KVBgPpWJBSDW23rWnjAHHeJIlSVKmEsQRQDMcwIYAFySxbzJYAkFTpjbADmJIYAC5d2YX8Pnh8bik4malS8uQFkoKmZINHBPtlnOzBNMsBmeDY/8AlzlmOhNwpjqE6Oz0qNerMfRuDcfCkjMoLCvZWFe15ksfA1rWoaLJXAZE3DhGTlFUuagmhNz7W+tYDm9hUpCu4mKlE0Z3SbVUDmer+1moWDQDdeClTw8tgR/aAPimjhtR8RC7H8GKOYA5nBCkhi76paviK3gabg58pI9lSn91wKD+5TOSz0AavjBuF4xOTyzUbMSoVd9QD55lDSApwnHly0ETUqKnDEU6Vq9GvUUbMSIJRKRikJMueuUXJOTlFXflU7HqDrV4LVjZSk/iBIeoBKVO1qh0v0eF07hElSs0tXdra4cbCrKB0Ju1dLEDpXCQgVnTFM5cmWCSQKlaUBbnoqCpeFlUVkQSKhRGZQO+ZTqfq8ZqbwWcfZxRIA2ZvXXY+dkjs5MJdcw7G4J8VBSadGNSYDS4njUtBIUsZmqHY/PpWFHEe1spzlVmo/IkqLDctTd9n2MQHZGWaFyHciiQ4tRDD2tbnUnQjD9jcOHJQDV2Ln50O/SsBmZ3bAzM2QezclQLMwL5HcfD6wvmT87d5NJ1yy8uje8SunRn6NWPQk8EltlADdRmvS63p06QQnhiLsG2A2tW9GAppAeaonKSc0mUUu7FSeY6nmXVL1LDbSIzjiVKdJcuH5kpI/8AUUk62J/X0lXCEKLsH1pegqW2YEGtoJXg1MGJcWbqwJ6U8bnwgPJBhsYVUAowNVH5lxr8wWa7Lh3D8VlKzmSUqHtBQyuSKKSsGrAUvmszP6MvCqSCzChZqAUP9prcmu70jq8OMtG8PdFgW20Onm5gPP5gxIStKllDnMcodL1IccyqnLzO1S7mO8OxWUTELmqQFEhLcoSXfQUOh8NnB1vFOGAZVgJAqCCKu7bW3tbTXI8YnBCzlCAFAAliQHoCwNagQGi7ASMmIn5SSFMS7GtRmcakDfQvaPQUFv2jzD+HmKKsXNOVI/Dc5Q1XQFXGrg/LePTAYDH8VPNJ/wCIR/oVBKz7Ph18jA/F5YeQaf1f/wCU2CDUMPr8PtAJe1GNIlZAAVTCwFRyiq67Mybj24B4P2VkJTmmSRmLMAouX3IVW+um8W4YDE4hy6kJTyncPUhv7yQdKBO0aaXh2ptQUs1ICuRhhLSEJJYeyCSosC9y5N/VIIKPCOJUDUM2hDfY2tFgs3TT53gKb3Aa4J/bwir+WSC4SAXumlTT945Pn5Cokskb5QNHcljroRrtQJXGEoSXUFUcVFWD5c1BQsXrq24CGO4AlXsukuS/XxBB+esBz+FTvZEwKGhUEk+DqQ53BvBY7QSzVxVmNk16v9t7wxkqCy4qNC9NRprT6QGWncOxKSoJCTRixWg/6XB8kgWrvGTJxwc5QzsT3swnp/cdTUiNomQfXnHFSaM9zcV+1/EQGcw/84fdpR66tryv5uNNoayBiAS+RVXDEpIo5Zk1Hm9xDOXqR4v+sdCevqrQEcMF6tXS5Hm3XrBDsLfIdIj86eEcD0cizULF6eVfl5wEkrrQX2NadPv1i1Ifw+Nm+Nt9IqSPT6+h84l3tGFC1yKAnfe0BYtmr1HW2+n7QHMm1UAGaxfYUbarbCl6EQXMXyUNRevStfPWF6plTTxoCK/tc6CAonkqQyUoY+0rPUtS3KCGZiTpaMdxeSWKVZUuQHUUPzGjBIcgZnpZoccV4gpAKULT7JDgso7gl6VrS0ZRUxBBCltSmZTWJpmd9rvrAMf4YK/22c5B/CVZx78rQ9X+UetIFLH5R5V/DvDBOOnhJBeSXIUVXmJ943MespFyW9fKAx3Ga91ek6v/AOOaBXSpFoUcd4ispTJlpIVNBCnoQliCNfaYpHgraG/aCaECWpTZRMJJIcsJUwk+vDWEXB5apsyZMX/UpyuQkA0YtsKONXIFagy4HwoSXUspKiNgGoHdtX+UMRiHLVprUDQ3NN+sTQl2LXFWrpu2lhSIFLlixoNHrVy33+UBdKejt9n3Hzi8J1b46+usVAW/an5RaoP9/Q+sALjMKhYOcJUkVr8a30J0OsZriHZOrySEvb2nNCbjq0a0IZ2cbCmnl4XeOZa3J6EAgbsWfXeA804hhpkoETJZCSXzADLoL+yTuD0tFWB4qZZdKyC1AQUk6tlUWUnwSelA8ejzsJmflFabuA9C4tWw/SM2rsglS1PmCSXYUFRUM5+LanQQE+F9q1LISsaXHloQ48S17Rp8NiErSCC+99H306wjl9nZaGCVbOHBcgsX6s7v+cM8Lhctjbcav4vtfp0gGaUO/rTpHCK+vPx3irDLNtfl9qVi3M48zTwPX1WAqRQnXz3+1TQRCbi2okgEWdSaHwPhCTtJJxMw5ZI5NTmAoL0GtaXtAfCOGTAcpZJNTUjc1ypAUbAm1daQGuw4DAu7AB3r5l4tBoC9DQW8vG0A8MwYlJCRmN66/Ak3OoqaO8EpxAUrLUlJc8t6H3rdICUyWwDfZvVIBUqpYgmhFK3B3f3TbYbQxxyqeB8PdJN4XzMSJYJWoAk0qn8nOozGADxLLOVbFCRUPc1YDKK12OhtGbxUnuyeU1DBipLeQIALs3w1hrOxJsaVLAM1wTUHbX7QLjDmQSWLsyXPvNf5abNW4c7EzwvHTVMUnu65iSfbahNQafAmPSpS48v/AIfpUMZigQwyjqPbOvxpV67R6VLVv9vW8Bi+2i0iUjOoJSZjObDlU1gTcNSMtgu2UjDu4LrCTQJtZhzGgZnoNtzqu0/D0YiXLQshu9eop7KgAQG1L3H1fLzf4cS79/ldrI5XAcUKyz7/AAgL5X8SZLhKUTDX3UmidC19R8KXhxhO2+FWoJz5Sr+6jNoXPk9rbh0Uj+HYBpiFUty6t0WPW8Ef+DQeVUxLUbkXUkausvvQ/wDLqGxwnE5SxmTMSQz3ANWuDUVIHjSC0DT5fp9tKRiJfYECqJyU1flSrroZhSRXVPTWDeHdnMRKPLjOVjyCXy3BsmYGOtG+sBq0o3vrf94+mJ6+BHyP0gGWqcHzqlKaoKZSn193vjWCCtdsyH/4Z+ne2eAtzUp06msV3ishbF5kt98hHy737xUoLai0D/0nTp3vl9XgKsXwtE3m9gke0kFCmBq60sbaPCTFScTLqhapgHuvzgU94MS7m5e9HrGiUtTf1EOL0NRpTvPv8Lx0KHvLQ/QCru11l97mAySO2ik8qQXcCoc+bF94Ll9qVKFZssX0UDT5fPYwdxLs5Jnl5i0k6ezpQOSSfgR9SYSuyqKETKjQkkABn5e83GvwgB0cZCiM05JPuhKgCSfFQJOt9qUhlI4jmPIXrYZddyHOr/kYHk9nEJH9XVyxFQbipNPPfyNXwtGQJzIAHQAjdi9C0BZLml2MwkimhBJbq7Oelou4HhsqkghsqSkmgdmyqASGYjSjMKaQHg8AJSWRMQWBISbuOpm0FSKDUw0wi1C82USwcZWt4TT8YArFIzuKjQt/loDvcUf6RlsdhFBZTkzGtTmBNw533+MabFYxjyrlDxIJ6D2xp0tC/Eye8IedLH+UsKOWYzPvAZ+VhyKMtia+0wdixUx0r1pEeOYjKgtlNGNXe7UYWZ9IYTsIlSshmIAFzQuCBzDmscwqP0imf2ZCioLxIyElQojM5AFyoihzEeW0As/h+g9/iBQMhAozMFzBbrvWx6R6VKSCwp+zfnGN7O9nE4Wasy1FaVZQXL1CnZxQe07X+FNxLEBh+PqSmUCsgIExySbABzlexYFhZ/GMvw6Z3au4md0iYVzFLKgG/E7uYihUg3mrl0Cj+GAAwJGo4yeWVq01Ngaklh5ufV4XcS4lMSuRLQthMzuUozkZe7AOXOGHOXPMwbxAAy5hyhXdy1qMorZISlEsiYUPlVNdVAq1aswYvyViUqXIURJylKlTinNyJQqUAaLLDLMchqNUAAlOiw3F0jlWF96j2pfLmCRaY2fJ3RsF562qpwIcP7WSZxQEd6FLTmSFJSeUOXouoZBDpcJNCQaQC88TQkTMsh8rlISc2dKVrBmIUCxHdylOLhbA0Ukln2hxqZMjvpYlqfMQVBwoJkzJiSGULmWkPt5RPC9o8Moy0hZCphlZQoMXnoK5b1IsA5FlFIuQIswvHETCkJRNSFJzZlZAkByly03NVQIYVcjd4BZP4sUzChQw4IUhJKjT8TvSLzEgUQnlzPzOMwUIZ8VxAlplGWlB7yahAd/ZWfaAFVF2toSoghJEfT+Oy0laRnUqXMRJVky8sybkyDnWLlQDinKoG0EY/iqZQllYUkTMzk5WSUy1TMquapKUqAyuCQz2cEUntIcyErloSDyTFMwRNaYHOZb92qakIT/lW5qkxfwnjwXhZc5YQc2XvO7AIlFSUnm/EUWClAFi4CgVBLGLZfaNClJTkm5isyyGS6V5piQlYz0Ue6mEAZuUAvUPOZxZJICkzEgTUylKWEEJWpKSlyJimHOgOHqWgA1ca/3skIDjmJUwRMSruSaDmK0lC00y3diDFEvjRWJREoFUxCSshK2lrUqWkApzl0jOQpSScpyuBzBLXh3GEzlHJnTly5goMxmJStIBCr5VJPmwdlNBfHUlctITMImTDLlr/DCVKSVBTZpoUWKVCzluV6OAE/jUyWkkJkq55yWGYAdyopzOuaxJCSvLR6AEEvDLjGOEjDKnhIUUpC8pJTQ5bvVwD7LOSAlnaII7UyP5c4hSlIlgpS5u6gkpHKoh2VUPRi7NDPGzghC1KrkClHKzslJJuRtvAZ2b2myFYMkKyFfeKl5sqe7WTzAl6ypU5ejlKE0zCDMDxwvJ77upaZiZgJ5n7yVlSvJVigqUcpAJIS+oMXq7QS0OVhaDkStjlohaVqzBlFwgSl5mtloC4cpPGZaVS5agtCpucITMAClBCAtVMxoxy1rmcEBiwKj2uBRNUJaEmUlSsswlKlu5lhFAKy+6WXNplAweLJfaVRmqSZCMqVLRfmzgzkypdFqSZijLZmCak5nZJfcI4gifJTNl+ysAgOn4EoUoAvQh3BvFP+OS0kVUygFS2BPeZlISMoqXzLRQtRaTZyAHxHGkHA/zSEoKsgOUq5QsEJUjMNlOmkU4njBUqahCJczIFzM7kylSUJNcwfn7wFGUHQq6QdO4lLlSFq7qYESkFS0hKOQIQVEMF5XyAEMSKpqHilfaCUnO6JhShfdEhKCnPysgc5IzFSUgqZJJAcOIBJxTtOZaVnupaikILpIyALkKnJSXWFZjkazNVwYkvtiE5s0tPdpMtKloWVAlQQVAEEusJMwgWJQwUomHcnjctRTkzrK0pUkoCWVnSlbB1ioStBOZhzoDkqAi7C8TRMWUoC1HKFE5SwzAEBRNlFLHKa0L2aAH4Dic81aSkIUhgRmevKVN1BUUm9uojToYbVrWE0r+uHpyC52XpW0NwBen31gMZxdNJQse+RWrUVUfCLzweVObvU5ikKAZaktmCXqkihypv0iviaQpMuo/qI1Fap/XbrR4NkK9mjeAtt+v0gBTwGQAOQsFlbhSgoEhiy82YBqFIIG+sSmcJlHKSk8iUpQQuYCkISQkApVSi1DqlRBcGCc5KiLA7uL+f20iUtvZcXFj56+qdIAH/AJIlpRkGVGUJLrzDKpKksvNnDKQhQr7o2EF4ThqEZcqSMqQgOpSuXMVtzEvzOXNaxcpHU/I/WJyxU/k20AvHZ+SFOJagXSospYzGXMMxClZVc6hMUVOpzXakHYrChYGZIUykqDj3kqdJHUEAgxPOzubb3NhVm32iS5n67CAXTeCy1Auj/zO9OVS0kzMuXMcpS6soAqbR2dwqUZa0FAyzFZlpJJBUkIY1OndooGHKINQG+NzCzieNKUJ7tGaaskolKUkPlBUuoJAZINRTMUgmpgCJGACVrWASVkFRcknK7B1EsA6mAYAk0rAqeASgvOlKkqzFQKZk1NVZs1Atg+ZTsA7klzA8ntC84o7tQRMl5pBIyrWpH9SWUrYIXUBIUQ+VWjRPHcWUieqWFyEgSRMCl5vazhJSSJgoRWgcOKKgCf8DkkZcgLIyEEqPLlysQTUhDpCi5AJAMEnCpMsy7oKcpGY+yRlId81tXfrAk3HLElEwJEpRQg93MrmWsVlDIe8zgsKIJeyVVAHw3FivvMwTJUkDkmAZpYy1XMPeJSpBNAZZI3U7pQBY4TLccjnKpBK3mKKFZM6SZhJykISGJsLRavgspSSOcl0F+9nFQMovLZSllSQCTQEAuesLsBx9S5iUKShByFXNm/FreQpWUKRV3VzMpPKxzF4mbQaBnaj+YHibE1gPuF4BMlOWWFABmdSlkMABVZJYDS14qPB5TMQSGYcy+QZgvkZX4bKSgjKzZUtQBipawR9r284sz+vRgAcVwaUoTAQoCYnLMAXMGcFJQc3NU5S2Y19mtA3JPBkBRJzKPed6Qpcwp7wEFK8hVlJBAILXAaoocr501t845Jm0r5fH9oAaTwSTKloQhAQmWSUZSUkFROYhQIVXMXrV/CJYbBIlqKkguoBPMTRKSopSAaJAzKIAG/RrFTRUOImJwLVHxB+sAPKUTiXH+7IulqKS1vH6w4VNapMI5Kv9pt/5art/fLhysjVvOAynEgfwyxpMGhJo7V+Pxict9xS5FK0PkavHZyhy5jTMCGfY3AaLkq1r69fKAmmYdHPn+UcJVp8D4t5RXMLfWIonJcB/jbc/aAJKtnegtHULNNj4+P5xQJnX14xanYP8em58oC1KnptTf1pHRNN7fY6xV8vh6MRJarwF/f9QfL9YomKLedmZ6tuzflEikDXWvnFE13ufEVLuOlrV+kBeZzV+N9/nFWHxDvkVQHcsGHyihUwG5BpZ9jX7CAeJKUkp7pA5ljP7IBDMQpwXflFN4BqjiCSvIFc1QzagA/c/A7RcV6Fm+Xq0ZvBylypz5FELBZLsiXzkAFSaBpTbuQG3DmVNCkhTEPUgtTxakAWUgnzfzqDfoSPOLshZtYCSsE/p4axbLnfp8nqIC8FqUiSV3qT6bX1eK+8FbfF453uvr1+cBYpXifL1vHfVaN8+sUy8SFB9okVn0YCxIr6/ePnYbj53/SOA0etdx63i8JDeXh9PCAElygMQ+6FCtPeRsGNoao19W9fKFsk84Ju1K7lPytDMGjwGYMklgVDcOHtRrjprEJsqYAG7u+uZP0So+jBsv7/AGiwe0fD/uMAvmS1toDtQ+TkD4xzu5jXY39308Mpt/W0Vi/w+sAKhCw7v0cD7KjqZyrBqX5WvYe3T9PgRr8YsRceH3gBCV2JGvu//J4RFCFk+0p7E5ZbXelXA0Z/zgke960i2bp60gACZm529hP0zv8AOKcQmaXZVzbIhr75nt60hgdfGKpH3gF3dTQfddzqz9KWv9PKUnDTmqUiosH0vVqv10hsj7GOy7Dx+8AsVg59GUBvypO7a9RSOS8LPB9tLG34VRtXPs8OhYRGXAAfy0yzglr5RXyzfTeLP5KYfe2ZgKbvzHrB8z7H7RbJt66wASMMQK1+XziSMMpxdiPtu9Kkwcm/x+sTF/W8ACjBlKf29fv4RPuFVoOnrygv3R62ieogBpeHrY+usXFBrSlNtIuT+ccmW8xADIwIKgo6FwCTU6bWrTw2gxuv2ji9PW8fL9fEwH//2Q=="/>
          <p:cNvSpPr>
            <a:spLocks noChangeAspect="1" noChangeArrowheads="1"/>
          </p:cNvSpPr>
          <p:nvPr/>
        </p:nvSpPr>
        <p:spPr bwMode="auto">
          <a:xfrm>
            <a:off x="0" y="-1211263"/>
            <a:ext cx="1809750" cy="252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AutoShape 6" descr="data:image/jpeg;base64,/9j/4AAQSkZJRgABAQAAAQABAAD/2wCEAAkGBhQSERQUExQWFRUWGBwZFhgYGRgaGRwaGBoaHRgcHRoZGycfGxwjHBgYIC8gIycqLC0sHR4xNTAqNSgrLCkBCQoKBQUFDQUFDSkYEhgpKSkpKSkpKSkpKSkpKSkpKSkpKSkpKSkpKSkpKSkpKSkpKSkpKSkpKSkpKSkpKSkpKf/AABEIAQkAvgMBIgACEQEDEQH/xAAbAAACAwEBAQAAAAAAAAAAAAAEBQIDBgEHAP/EAEcQAAECBAQDBQYEBAMGBQUAAAECEQADITEEEkFRBSJhBhNxgfAyQpGhscEj0eHxBxQzUhVyoiRTc5KywhZDgtLjYmOTs8P/xAAUAQEAAAAAAAAAAAAAAAAAAAAA/8QAFBEBAAAAAAAAAAAAAAAAAAAAAP/aAAwDAQACEQMRAD8A9VGPShgdX+X3iascFWIp18OkL5yRnl397/pJ+wgiaS35vb1vAXJ4iDp8QfyiQ4qHs1tDq/Tp8xASFZgWp66m1RpETL9ddK9BSAZS+IhQcevhFicaHL09fW0LJbhgXpq19/iPqIksNZnF9L/t9YBt/ND0D+USRjBq43oq+1oBlIJsQw2oQ9PM+MSkKJehTlJAptrXe77V1gGXfUiv+aqzK/5VN8WirNav7t8o+Kr+vVtoC3+a6H4K/KIHHDZX/Kr8q+EVzJjixr0GvQ/Ro4iaCpQIN6EtXwatICxOOGx/5VfdNI6vFtoT4A/YRAG5pX0I4Ls73/f6fGAmcaG12sfHUR04jxs9j+TRSkCmtWqHa5Lt4X/OLWvUbUo3nAcOJ0r8FdejaRX/ADTgM/wV/wC2LZSRt6p+cc7vTx+XgYCoYylj8Ff+2Irxw621Sof9sdMmv0f1tEFyXB+XrwgIf4h0/wCpr+ERPEdQmurkjyqmsVzpIHhf9YiiS7t4inr7wDPDTSrRvXUQWgwBhFNQVp+UGSoBFMQAuXuSr/pP5QStG21nioJGZPmR0oYLmFvp6+UAAJbKHwFm9eUWqlDXUN8b+ukfKLj6X316UEcSqrbav1Zvh6rAQCQDmFHBo43163D9IrWog0F6vceW2n6GJzFVbc01ce8D06aAxVNxSEpLqAZnvR96Hd3O8AwllqXfoT4V0EL5/GSM4lgLKfaNgCz1JtlBDsFa2inCYx6hT5XKlEpoK1KQA6QHsxHTVEvDYmfmUZiZaFFTyiOZQLhKSQM0tJSXI9oZmL1BA/hHGJ8zOlKpYSF/hkArKk1KyS4DB9NWAJpEp+PxU9OfDlIlvdMtLrZ6pVMmKSAo1Bym2rglFjcHOCMglLzL70FaGIZSFJGYpVygAk2blZOxPkdoFIC5asOtPKEJDEMGIATkBcWLglwUsHeAT4zjmPQ2ecpGdwl5aACA5orJlJy8xFCyaOKxbhe0mLIdOIJ/zokgXZyoShTwc00gPGzCJS5RAUVZakhKElDZCErOc5WTRgbkaJiUjiC0TZZQoZlJzKS3IkrXllmhDBZYEVDOsMDAOJPavHJKgUSJwrYLlrs5qgqDVu3luwwf8QZRBE+TNlEnKeTOgGxdSBmIe5y9NIjw6bKxKEFCDL71AXLBOUkAOoJUHCilTuC1AD1ieI4GHcgq1Yu9CQ3WgpX4h3DRcP4rJnJzSJqJg1KVBTVLuHdOzFm8mhhmFdbWrdo8sm8DCj3ktSpa0mi0VYWALFKmH9po3wh12W7aHvUYfFNmPLLmgBIUon2VAAAEswIABJZgSHDdZX8z60ixMuIoJpFpMBUqXaIGXFyogRr0t4wAOIlh+oe8ColEKrbSr+PzhlMBamp8YqnGtXv+cBVhSQpV/wBGR+sMJUA4aqlWoWHmlJpB0oQCQL5kHV1fJJ+0Ed8K/avn8hCfETmmStsymtcIXbrfyeDMNmCqlwwADNV3Vr1GmnWAvXNY5RZrs+mnxPwOrRQiYU6M4LWo/gY+Wtz4cvTmI8rCPpU7vMqhYh7u7jlNusBVOnAEE1Dsaszu1Nna+lYvkJclLEakPTRh8L/tEJiGd3IuzO/QgXFvnHeHjkJB9kqS+4S4FW8A4o4MBRxaeVzEyE9FzSTZGY5E0LutaTQXCVbx3BFKvZILUcVrewr684Uo4slM3EqNVKmZUh2KhKSJYCXJcd4JhoKEkxceMISAtbyytWUOOYudWL3067QDtMoVYO+tCLWoB4N4dYpm4JKiM4q3tAbkv1Hm4iuTPSXJAOlW01zNV2N+loHONQPfYg1IUp9q1IZiC5pqxNICvi3CErQEk0b2VM30cB9mq0ZDiylSBNAQAtTIUtypgzFQJLZyFXUqn93MI2M/iJevsk32IqKC5dz0hRieKCdQMVZgUOKFg7uHsdQ9LsKkEXEOKysOmVJRM70h5i8iiAFFKgGUliknNl3IL+8YP4RxfE/hpE5B75PeSO+TVY5fw1KoUrdWUNR0UAzAlJi8LLV3iVBll1Zh7QNam5UAdCTR20MDjjCJkvCyc2VSELRlIYJUtBKFBQsQojWwdtw08/jEqYPxM8ieksQt1IBoakOcpBCnNgHY5WjLcZUc5dIBFSlJuC3MliKEVBHXqA64kO9EhSyDMVKPfFhzIlCYVqL05jkSN86rBQfNT5K5SgiYAUyQlyXK8pKgQ4qQFSlFOtZb5glIAeu9gO0isZhudjNlHJMNioiqVNYZks/UKjUkx5Z/CsFGKm3AmyUmjkBSJikEEtorOkONDHpKsXlIBBZSsr7E21sfvAEgvEFqIIDUI9P4xFK6/bzj4kuNtawFZJq9opUc/TwPjF0xZyk3v8njr3b08BGT7XTybSC5YgOXM5zbf6/lBcswGM4hL55DM5Ut9PcUL+YghIV3gLsnKAAGFaku9ejVpsbxUHnSn0C2rqwH0J+MXKJ0t8a/sICRLghnBo1Nv1PhSJpo53L6iv6QOnmIofBtm66v84vmOEqIuG618L0GlIC6YMzUpe1aW+b/ACgXE8UkypU2Y7iWFFTEE0qUg2zFxyvqIE4pPyqTz5cpBIoAAtaUhRemUEiu/S0O0UhJwxflQlcpamA9hE5ClkC1nUaV6vAJeA8Pnzc09YUCSpRBBbMSVKCBRk5lFi1WBJMP8XwxJkLMxi7k3Gl3uDS97+XnvbGaZWI7nv1Zhl55s2YAkliFEpDkmrJSKB7UhtwztZNWmThpykrUtSUy8RKOZMxBUM4LpfvEh7gEuNXJBlKwExKUCWkMQ7ChUKi51cg9bMkxEcGmcwXPAmFVJaEIPKGdw5I/zEje7Q74txMSFlcwgJSwAoAAQLMCTUHR6ml4zXEe3WDwyliSQuZmJLlSE6EkzFJKRXxszjUK8bNGEzjOSS2XKpiAKCjijAWezAbYzF8VV3ry5mozF8hpYlvaIehHMGo8a2Z/EBE9K0zMPMUNe6mSpgGhLpfQm4IfWtMlxThgfPL7zu1A8q0ZVJ3BYkKTVqZbUDWBjJnFQZSnOh1JAeqUhjUEMNNxDDiC0lCJa5ZSaDO9w5JBUlgUqUSSD4u5LJODrUhJKQ7EEAsXq3gzBV2uasK6DDYg5SG6lChmSQ7UCqjQFN3IoHS4KUY9SVKzZu6BGZLhS1VOUMS+VLDlsSK5veaYRKFTJq1qGVUteZIUJmQhEzKVKBYqeYtRAepU9SEpR8TbMQUZEklLvmqxpU0BKWqTQm9YCm4lSSkioyg5XUADy0PMHZxXw6EBpsPxBWDmypkg8vKpQd8xWqWZyTUhQIOQHRUtFTlePYJSEkAg5gLFwal+am+8eFYrHqnpSQt1qYPlKSAmmUJDpSEKAs4yseX2Y9a/h/MzYCT/AGpzoT/kRNWiX8EpSHerQD5RItsGp6eLTQOd4iVACvzjiSbEUOvxvAVLUFChFQdI6sV08NdvyjqUACnW3qlogrcbMx8dvMwH0hPM7Md9LK/ODpcASUstvq5Njv6vByPV4DI4n+rKP/EG/uH42aLwlyAwLhyWO49fGBsQnnls4crdqE/hqIv4BoYJl0cGpGh+Deb/ABgIoTr0FX8P0i7TX67RCVK5S1SS/ryjin+Jo2jengKJ2BTMmJUQXT4gFqsQCxFddzoSCs7WL/AMqmabykV/pp5pha55ARR3K0w2FwOj9fgzwnxofHod2GHVlD7zE5/Nky4BBxCdKxZfEHupjZXHsqQSlRFCbLzFJNKCm9PZ/h8tc6UiUDkwyhMWrIWWASQVKJDK7wFgE2C7BhGnx3ZWUsjMPeKmdVSQTUeL08YqmYhEmRPXLSlKSQE0aiUpSDatSpvE6QGV7f44LmlKbBQzqDFVCzAPRgCH60GsC8G4DhsRMUcOoliCc4/Hl1IBAUCkkOnmcpc2BCCScBwcqeapWZZLrBISqtBlCgU2NvEUq4xw4E5C5QUiY/KxykFuZLVym52pV2Dh9xTgM4yV/wAwJ02cGTIIGYpULnMUBvdsoG5paNl2IwxRhkoWormsykqHskMQAWqwYvU1F2eBsFKxMwtMVlzNmKMoA+Dqc1oBrGj4LwzugS5JJ+Tnxp0qampeAzPaXD5ZiSsqAoEkaF3GgJdm8ulMtjsUMzkCjBThnDMlQFLmihqFEaPGr/iBiAMtm5g7AsW5f9QAvR4xS5gXkzGgLF3cuGZhSwSX8bs0BKcszZalrynNTlU5ceNH8xU0u0Z7u1lS5YBJFDqPHoN6WVoWhsvEAlAzciQXV1IdXlSu733ng+LLkSQiRy4nETCFTAHUmUlKWSl6AlSlOWoE9QQFvAOB4meUSkBYSVqz0GRIcF1zBWl8tSTZrx7fwTBJw+HlyU+zLQEgsztc0sTU7OY8u/h+tcrGMtRVQSszNmSvMyVkgc0uahIBNQFKHRPrBLj9dIDucs4+tennpESu1Li2lPtUxIgGhNvC947Ml8oq/X9rQFK1E5hVyKHxf15xKYutSANX+X5RBSWBroN9IkSXDPARlAd8G0BbaorXf1rDJELJCQJlNm+VvKsHyy2lK+vrAZTGKGeULkqU2vuKOvR4KkJZAu7N6/KFnFQ8yQK3WetEL1elxBxPKEi7XptTpe0ASCGPyJ9eERxC6GoB8flHUvbqLdf1EVq9kPfygIvzP4+DEn6NCTtfJWJIxCGz4clbEOFSywmg9MrLfeWkw9AoIoxUsKlTElmUlSTeuYEEfOAqxmPBkAhWXOUoz+yRnu2ymZjuRCPtFg0jDNLV7IASMwynKQW6gAMB4C8QxWMOIwyZCf7EZ1PsxW2xBBAPToYWf+CFZ5Sc83+mpSphWrOFnOU5C5LUqCbsTrAQwfFxJxKZa3AUcgBGpYg5qOHchqeGrfivB0pUJoFQBpqGKS2hYehCPD9jpvfS/wCYmpmJQrlHvKYuHJpcmla+UbHHT0okZSCxfKS11HUm5c6bDwgCJE4MFkhsrljTrrpWrQZP4gkVr8Bt1+j6x53KxikS1LKiAFEFJyh/7RWguA+welgvX2kc5VMmxKsxJAYu1ia6Zt6XEBb214l302hGUUAD5iSTmNgwo3nR6tn8Oo2JIYE7tfMpm1zeVBvFolEKDh3JcsRcFyQ72LuOYVa1LJGCUVAId3+XQ6a+qQFc3CsvKir8tWepypqHcHKRqKGzw34l2YzLl/y6lAIaX/MzFJRLC5RV3qkKJzEBQPKHObOwywPhpcpE9ExZIAUFTCxcAkh0tUhi+poTWjei8MRLxXdDDJy4eVULS6S5z8qSUlyFVJejkvmLwFPCMIJmK7wOAuYJqAaK7lBWRMKC2TvZq0lLioSSNY2xSaXI0gXh+CRKSciaqLqJJUpSmYFS1OpRApzEsBBaiSfsXp1gKjalABQANSLEKdwPqPWv0iM5bU8mfe/1j5Ex7fJvt8IDk59Ph+/SLCnwfygeZOZxqTSjeqa7wUJr69YChEv8QfP/AJVeUMJYgRLZx60V+cGJMBj8XIeZLLWz6nUN9IITKbK5JNz6GkSmjmQNyoRJQq3T1XS31gPlL8KHbzePkgaRVlNKXrfTw84mpO5fanoXgJI2qb1HX9/rFGNByKAvlLeJBaLVLsbx9qfqfjAY3DY9cpEgy5PfHuu8mZSArlQCEpBuo5szXZ2rBaOLTA81colWQE5Sky8nMUqCgtiarFCDS1jA8riSZInSQGUhakDK+YpIC5ZDVohSRTUdYz0vjs05s4SAohgUg3q4IUkKLly4fezANRJ7V4VQLzUJWPcUoJU+wStiQTX8obLUJ0pgQpC0ugitRsdahxGR4YkZhMQoAk5uUJlnMdwlIJLlQqTc9SdRhlkIdR5q0rQqLkeIemvxgMt2jkJRJoKKa1GYCgq1QFU6jeEPCuHkmoKiVOzlyQQzjKXrSpFfGG3bOeCUpAa93awFKjcgj7VjmFweUBhlAGoN7AqAIqfLZ3pAS4hhwEZ2GYCgIowYOMtBo2gMIxOYgudwS9XPwYuRt5CG3EFgSixNKmjVL1DMA1NH67oZmIYlKQVau1aVoxDHX4bQBi5boWsEZUhtCzkEuzgknK4GpVcgiPU+wU3/AGDCl3/DNTei1VOm/wAY8340AiRKAJcmqQSL81TqzWN76QLhu1+IlyUYVCzLQkrIWlxMYqfKFaAOfZANbgQHrfG+1WHwrCZMGYBxLSMy6B3yiiR1Uw6xk8R/FSZMJ7qR3aC4CphClKYCgSGTqBc1OsYFc1KbAlVHfq4UWBLmvtKc0MT/AJxkD3SolzQqOY0TUggVbc9YDaye1U2Yl5k1QZqJJSDclu7SkjapezVELJ3HpZSo94VVYhSlMWNBzKKg5F/DWkCcP7E46elwnu0mypqiknqEAFQpqRazwYP4aCSM2JxL1fJKQXO5KlkN4sICib2qKM68IqbKMsJWtKllcoupCcqkewH5/ZDkJJfSPYOB8QE7DyZwBAmIStndsyXbydo8J43JKlow+HSAlSkpSlDkFZOUFRALqJNnJAbo3uvDcKmRKlyUlxKloS+pCRlc+LfWAvlreYANur+8GL+f5wckQtRMPeJHqyoYJVrX14QGbnp5pZf3lVB/+k+WkWq39erQFil5VyRutQ/0LVpfSwMEJLNb4n1tWAsEv4v16xxcv6+Hr946lfmOkVzJjkP61+0BFQJBHoCPlGnVvGBOK8QTh5KpinIQLAOouwCQNyWpa+jxkcJ2qxc4haUSMn9jTFKD0vnS5vYAdIA/Ey1fzs4ADmShTlLvyhAH+lXw3i+ZweRiFMsBS01III9rdgkliRfp1hZOkYyasTOQKSk5cqMoZwSk5lOa1Zwzv40SeLTsPMVNmSVrJSxKS7Bh7pAawcAnwFSQdz8WmQn2ABZhcUYuNL3JhKrtaou8s1spi1CC4U+U33uekJ+0HbKXiBlS6d8zXbVnc16Ve8KzNlqSO9mOo2SkEE0NQ5KiL2OsAy4zxsTCHom4tQAjUfmbxGfx1ASyQSzFgUhIqzAJABTYbV+ChKUkHKggNQqo29aEuXa/1cFGHWA3svQit9rtRnY7QDSdxaZN1CAzPrrS1SToAHd921/AOzqSQALjnKi9g7OKULhhyilCQ5x/DOFKUoZXfUe82p1cdPC8eq8Ow/dSisllKDJFGq7nS+5YU6wGO7Q4UqJlCgAJq5eotcqrlFf7dgxyuL4f7RFMo126tSr1+VQ8bri5SZhRR6b18jow1pQ2FDdwvsmJuRYJlIrVPtKufwyqwaveGv8Abd0hheE8Km4mYmTJlkzA2Z3SlAFyotyp6sSdHtHrHZzsPKwYC1fiz/8AeFIATQAhAqEDr7RrU2Dvh+ERIQESkBCB7oGpuSbkndVTckxziAWpOVBymujFtWpQu36XACcR40JYAZlNXNYO1yDUuRrc3jIY7E94VKGZTAl6oDsbHX6eIrDSbh1pOZaWBN3e3m5La2DPAnEsRLYoopWxIJr52L2YE0YKgM92SlpPEsM7OFrIAtyoWzPX2mqA1KOY9hANPXxjwyXg5srEImP3a0KBBYnKxepFFuKkkM1A4pHpPZntt3xCJyQF0AWmiCeorlJpq3hQQGmBHei1tR4/pDBC4UrnA4hG+RR00KQ3zPwMNJdIDM4iW8yQTTKtepN5S0/9z/GCyt23PhTasA4s88n/AIh//WvaCtH2H26QFh+X5RSUC4H21ixwzb9YDxmIEtC1n2UJUo1FgCS3kPlAZLt/i64eU4KhmmKFywGVNHcg5pmvu+YA4XjAlVahVFVru4IAIUCLgOaa+yNwOWMbNMyaspXM9pqsSCEAAsBLblA3TdyYccQ7Lsl5ZzC6SHJowNRdqWru9YB9gFJm0LKOpIZ7gHlAb3mAYVDVckuZwpBHsjxzGnKLX1HzjF4DFrkqHvAGhYkXq4A5TTQm1QLRrcDxxExJdWVWoJHy3qRpSkBnh2ZkqnrSsH3kp5mPMVMXo9FSy+5rBnC+EyZMtSQnK6QFkhwFpJyqNDQuQTYMl2oYYcWwSn7xPMQ6ZqSxLbhhdINqOMuqRFfEJ6k5Z8oEhQclIJazuAH0+UBm+NYPIcysxUQBY6swGX3bVdhTpAWA7HuoEgufaFwPh9S+mkO5WEM6YVrSlAB5EgKcPdSQpgAdGDCrHUv8HgxLQVKNA7qVlAqS1S3Tb5wA+F4OWAHIkBqN02fx+94aTZCJMtawH5eYkqdgCXKjYAOXJoNYj/M2yJMx25myoqa/iEVH+UKPSL5mFB5pxzAVCB7AIq+WpmKDUzU1CUmAz3C+zPeTDNm/0yXCC7zHDVB9mXSibrq7JLK161WtQWYehrFH82CVVdr21bXzHpnDxPEQi9A6nvRqbO7/AE2IMA1C7av+Y+kJu0faUYVKfeWr2QLUFTeztrvsYWY3tvKSAAsA19khR6cqcxvViBt1hFieN4meGl4cFJdlzkJSAFCrd7u491vZ2MBz/GsZjVlCXSGqhII8yot16UOtYacJ7KoQ652RwHqU0arkWuNyLWNgeHcJm5a4ruxqJEtKKDdWVIFa+zUMSbu5wHBZSVgzJqphCW/EOZ2atTQuBVLeWgN/8IlzUiiFC7u+twxYjxijG8ESJZAAG9A7Cr9bD51guXOCf6bF7MpJd3tuWDVu+9YFxfGEBKjy8oILuajwDWY0OogJdncQVrQlb55SChRLHM/d1e90kF9QaxqAGsPt9TGR7I44TZswihBJKXJOgeunKNr+MbCXAZHHKIXIALAzFAs/+6mEP8PjBhUwf7+vGF/FpgzSR/8AcJFTpLmD5v4UgxCwdy41bc9KVBgPpWJBSDW23rWnjAHHeJIlSVKmEsQRQDMcwIYAFySxbzJYAkFTpjbADmJIYAC5d2YX8Pnh8bik4malS8uQFkoKmZINHBPtlnOzBNMsBmeDY/8AlzlmOhNwpjqE6Oz0qNerMfRuDcfCkjMoLCvZWFe15ksfA1rWoaLJXAZE3DhGTlFUuagmhNz7W+tYDm9hUpCu4mKlE0Z3SbVUDmer+1moWDQDdeClTw8tgR/aAPimjhtR8RC7H8GKOYA5nBCkhi76paviK3gabg58pI9lSn91wKD+5TOSz0AavjBuF4xOTyzUbMSoVd9QD55lDSApwnHly0ETUqKnDEU6Vq9GvUUbMSIJRKRikJMueuUXJOTlFXflU7HqDrV4LVjZSk/iBIeoBKVO1qh0v0eF07hElSs0tXdra4cbCrKB0Ju1dLEDpXCQgVnTFM5cmWCSQKlaUBbnoqCpeFlUVkQSKhRGZQO+ZTqfq8ZqbwWcfZxRIA2ZvXXY+dkjs5MJdcw7G4J8VBSadGNSYDS4njUtBIUsZmqHY/PpWFHEe1spzlVmo/IkqLDctTd9n2MQHZGWaFyHciiQ4tRDD2tbnUnQjD9jcOHJQDV2Ln50O/SsBmZ3bAzM2QezclQLMwL5HcfD6wvmT87d5NJ1yy8uje8SunRn6NWPQk8EltlADdRmvS63p06QQnhiLsG2A2tW9GAppAeaonKSc0mUUu7FSeY6nmXVL1LDbSIzjiVKdJcuH5kpI/8AUUk62J/X0lXCEKLsH1pegqW2YEGtoJXg1MGJcWbqwJ6U8bnwgPJBhsYVUAowNVH5lxr8wWa7Lh3D8VlKzmSUqHtBQyuSKKSsGrAUvmszP6MvCqSCzChZqAUP9prcmu70jq8OMtG8PdFgW20Onm5gPP5gxIStKllDnMcodL1IccyqnLzO1S7mO8OxWUTELmqQFEhLcoSXfQUOh8NnB1vFOGAZVgJAqCCKu7bW3tbTXI8YnBCzlCAFAAliQHoCwNagQGi7ASMmIn5SSFMS7GtRmcakDfQvaPQUFv2jzD+HmKKsXNOVI/Dc5Q1XQFXGrg/LePTAYDH8VPNJ/wCIR/oVBKz7Ph18jA/F5YeQaf1f/wCU2CDUMPr8PtAJe1GNIlZAAVTCwFRyiq67Mybj24B4P2VkJTmmSRmLMAouX3IVW+um8W4YDE4hy6kJTyncPUhv7yQdKBO0aaXh2ptQUs1ICuRhhLSEJJYeyCSosC9y5N/VIIKPCOJUDUM2hDfY2tFgs3TT53gKb3Aa4J/bwir+WSC4SAXumlTT945Pn5Cokskb5QNHcljroRrtQJXGEoSXUFUcVFWD5c1BQsXrq24CGO4AlXsukuS/XxBB+esBz+FTvZEwKGhUEk+DqQ53BvBY7QSzVxVmNk16v9t7wxkqCy4qNC9NRprT6QGWncOxKSoJCTRixWg/6XB8kgWrvGTJxwc5QzsT3swnp/cdTUiNomQfXnHFSaM9zcV+1/EQGcw/84fdpR66tryv5uNNoayBiAS+RVXDEpIo5Zk1Hm9xDOXqR4v+sdCevqrQEcMF6tXS5Hm3XrBDsLfIdIj86eEcD0cizULF6eVfl5wEkrrQX2NadPv1i1Ifw+Nm+Nt9IqSPT6+h84l3tGFC1yKAnfe0BYtmr1HW2+n7QHMm1UAGaxfYUbarbCl6EQXMXyUNRevStfPWF6plTTxoCK/tc6CAonkqQyUoY+0rPUtS3KCGZiTpaMdxeSWKVZUuQHUUPzGjBIcgZnpZoccV4gpAKULT7JDgso7gl6VrS0ZRUxBBCltSmZTWJpmd9rvrAMf4YK/22c5B/CVZx78rQ9X+UetIFLH5R5V/DvDBOOnhJBeSXIUVXmJ943MespFyW9fKAx3Ga91ek6v/AOOaBXSpFoUcd4ispTJlpIVNBCnoQliCNfaYpHgraG/aCaECWpTZRMJJIcsJUwk+vDWEXB5apsyZMX/UpyuQkA0YtsKONXIFagy4HwoSXUspKiNgGoHdtX+UMRiHLVprUDQ3NN+sTQl2LXFWrpu2lhSIFLlixoNHrVy33+UBdKejt9n3Hzi8J1b46+usVAW/an5RaoP9/Q+sALjMKhYOcJUkVr8a30J0OsZriHZOrySEvb2nNCbjq0a0IZ2cbCmnl4XeOZa3J6EAgbsWfXeA804hhpkoETJZCSXzADLoL+yTuD0tFWB4qZZdKyC1AQUk6tlUWUnwSelA8ejzsJmflFabuA9C4tWw/SM2rsglS1PmCSXYUFRUM5+LanQQE+F9q1LISsaXHloQ48S17Rp8NiErSCC+99H306wjl9nZaGCVbOHBcgsX6s7v+cM8Lhctjbcav4vtfp0gGaUO/rTpHCK+vPx3irDLNtfl9qVi3M48zTwPX1WAqRQnXz3+1TQRCbi2okgEWdSaHwPhCTtJJxMw5ZI5NTmAoL0GtaXtAfCOGTAcpZJNTUjc1ypAUbAm1daQGuw4DAu7AB3r5l4tBoC9DQW8vG0A8MwYlJCRmN66/Ak3OoqaO8EpxAUrLUlJc8t6H3rdICUyWwDfZvVIBUqpYgmhFK3B3f3TbYbQxxyqeB8PdJN4XzMSJYJWoAk0qn8nOozGADxLLOVbFCRUPc1YDKK12OhtGbxUnuyeU1DBipLeQIALs3w1hrOxJsaVLAM1wTUHbX7QLjDmQSWLsyXPvNf5abNW4c7EzwvHTVMUnu65iSfbahNQafAmPSpS48v/AIfpUMZigQwyjqPbOvxpV67R6VLVv9vW8Bi+2i0iUjOoJSZjObDlU1gTcNSMtgu2UjDu4LrCTQJtZhzGgZnoNtzqu0/D0YiXLQshu9eop7KgAQG1L3H1fLzf4cS79/ldrI5XAcUKyz7/AAgL5X8SZLhKUTDX3UmidC19R8KXhxhO2+FWoJz5Sr+6jNoXPk9rbh0Uj+HYBpiFUty6t0WPW8Ef+DQeVUxLUbkXUkausvvQ/wDLqGxwnE5SxmTMSQz3ANWuDUVIHjSC0DT5fp9tKRiJfYECqJyU1flSrroZhSRXVPTWDeHdnMRKPLjOVjyCXy3BsmYGOtG+sBq0o3vrf94+mJ6+BHyP0gGWqcHzqlKaoKZSn193vjWCCtdsyH/4Z+ne2eAtzUp06msV3ishbF5kt98hHy737xUoLai0D/0nTp3vl9XgKsXwtE3m9gke0kFCmBq60sbaPCTFScTLqhapgHuvzgU94MS7m5e9HrGiUtTf1EOL0NRpTvPv8Lx0KHvLQ/QCru11l97mAySO2ik8qQXcCoc+bF94Ll9qVKFZssX0UDT5fPYwdxLs5Jnl5i0k6ezpQOSSfgR9SYSuyqKETKjQkkABn5e83GvwgB0cZCiM05JPuhKgCSfFQJOt9qUhlI4jmPIXrYZddyHOr/kYHk9nEJH9XVyxFQbipNPPfyNXwtGQJzIAHQAjdi9C0BZLml2MwkimhBJbq7Oelou4HhsqkghsqSkmgdmyqASGYjSjMKaQHg8AJSWRMQWBISbuOpm0FSKDUw0wi1C82USwcZWt4TT8YArFIzuKjQt/loDvcUf6RlsdhFBZTkzGtTmBNw533+MabFYxjyrlDxIJ6D2xp0tC/Eye8IedLH+UsKOWYzPvAZ+VhyKMtia+0wdixUx0r1pEeOYjKgtlNGNXe7UYWZ9IYTsIlSshmIAFzQuCBzDmscwqP0imf2ZCioLxIyElQojM5AFyoihzEeW0As/h+g9/iBQMhAozMFzBbrvWx6R6VKSCwp+zfnGN7O9nE4Wasy1FaVZQXL1CnZxQe07X+FNxLEBh+PqSmUCsgIExySbABzlexYFhZ/GMvw6Z3au4md0iYVzFLKgG/E7uYihUg3mrl0Cj+GAAwJGo4yeWVq01Ngaklh5ufV4XcS4lMSuRLQthMzuUozkZe7AOXOGHOXPMwbxAAy5hyhXdy1qMorZISlEsiYUPlVNdVAq1aswYvyViUqXIURJylKlTinNyJQqUAaLLDLMchqNUAAlOiw3F0jlWF96j2pfLmCRaY2fJ3RsF562qpwIcP7WSZxQEd6FLTmSFJSeUOXouoZBDpcJNCQaQC88TQkTMsh8rlISc2dKVrBmIUCxHdylOLhbA0Ukln2hxqZMjvpYlqfMQVBwoJkzJiSGULmWkPt5RPC9o8Moy0hZCphlZQoMXnoK5b1IsA5FlFIuQIswvHETCkJRNSFJzZlZAkByly03NVQIYVcjd4BZP4sUzChQw4IUhJKjT8TvSLzEgUQnlzPzOMwUIZ8VxAlplGWlB7yahAd/ZWfaAFVF2toSoghJEfT+Oy0laRnUqXMRJVky8sybkyDnWLlQDinKoG0EY/iqZQllYUkTMzk5WSUy1TMquapKUqAyuCQz2cEUntIcyErloSDyTFMwRNaYHOZb92qakIT/lW5qkxfwnjwXhZc5YQc2XvO7AIlFSUnm/EUWClAFi4CgVBLGLZfaNClJTkm5isyyGS6V5piQlYz0Ue6mEAZuUAvUPOZxZJICkzEgTUylKWEEJWpKSlyJimHOgOHqWgA1ca/3skIDjmJUwRMSruSaDmK0lC00y3diDFEvjRWJREoFUxCSshK2lrUqWkApzl0jOQpSScpyuBzBLXh3GEzlHJnTly5goMxmJStIBCr5VJPmwdlNBfHUlctITMImTDLlr/DCVKSVBTZpoUWKVCzluV6OAE/jUyWkkJkq55yWGYAdyopzOuaxJCSvLR6AEEvDLjGOEjDKnhIUUpC8pJTQ5bvVwD7LOSAlnaII7UyP5c4hSlIlgpS5u6gkpHKoh2VUPRi7NDPGzghC1KrkClHKzslJJuRtvAZ2b2myFYMkKyFfeKl5sqe7WTzAl6ypU5ejlKE0zCDMDxwvJ77upaZiZgJ5n7yVlSvJVigqUcpAJIS+oMXq7QS0OVhaDkStjlohaVqzBlFwgSl5mtloC4cpPGZaVS5agtCpucITMAClBCAtVMxoxy1rmcEBiwKj2uBRNUJaEmUlSsswlKlu5lhFAKy+6WXNplAweLJfaVRmqSZCMqVLRfmzgzkypdFqSZijLZmCak5nZJfcI4gifJTNl+ysAgOn4EoUoAvQh3BvFP+OS0kVUygFS2BPeZlISMoqXzLRQtRaTZyAHxHGkHA/zSEoKsgOUq5QsEJUjMNlOmkU4njBUqahCJczIFzM7kylSUJNcwfn7wFGUHQq6QdO4lLlSFq7qYESkFS0hKOQIQVEMF5XyAEMSKpqHilfaCUnO6JhShfdEhKCnPysgc5IzFSUgqZJJAcOIBJxTtOZaVnupaikILpIyALkKnJSXWFZjkazNVwYkvtiE5s0tPdpMtKloWVAlQQVAEEusJMwgWJQwUomHcnjctRTkzrK0pUkoCWVnSlbB1ioStBOZhzoDkqAi7C8TRMWUoC1HKFE5SwzAEBRNlFLHKa0L2aAH4Dic81aSkIUhgRmevKVN1BUUm9uojToYbVrWE0r+uHpyC52XpW0NwBen31gMZxdNJQse+RWrUVUfCLzweVObvU5ikKAZaktmCXqkihypv0iviaQpMuo/qI1Fap/XbrR4NkK9mjeAtt+v0gBTwGQAOQsFlbhSgoEhiy82YBqFIIG+sSmcJlHKSk8iUpQQuYCkISQkApVSi1DqlRBcGCc5KiLA7uL+f20iUtvZcXFj56+qdIAH/AJIlpRkGVGUJLrzDKpKksvNnDKQhQr7o2EF4ThqEZcqSMqQgOpSuXMVtzEvzOXNaxcpHU/I/WJyxU/k20AvHZ+SFOJagXSospYzGXMMxClZVc6hMUVOpzXakHYrChYGZIUykqDj3kqdJHUEAgxPOzubb3NhVm32iS5n67CAXTeCy1Auj/zO9OVS0kzMuXMcpS6soAqbR2dwqUZa0FAyzFZlpJJBUkIY1OndooGHKINQG+NzCzieNKUJ7tGaaskolKUkPlBUuoJAZINRTMUgmpgCJGACVrWASVkFRcknK7B1EsA6mAYAk0rAqeASgvOlKkqzFQKZk1NVZs1Atg+ZTsA7klzA8ntC84o7tQRMl5pBIyrWpH9SWUrYIXUBIUQ+VWjRPHcWUieqWFyEgSRMCl5vazhJSSJgoRWgcOKKgCf8DkkZcgLIyEEqPLlysQTUhDpCi5AJAMEnCpMsy7oKcpGY+yRlId81tXfrAk3HLElEwJEpRQg93MrmWsVlDIe8zgsKIJeyVVAHw3FivvMwTJUkDkmAZpYy1XMPeJSpBNAZZI3U7pQBY4TLccjnKpBK3mKKFZM6SZhJykISGJsLRavgspSSOcl0F+9nFQMovLZSllSQCTQEAuesLsBx9S5iUKShByFXNm/FreQpWUKRV3VzMpPKxzF4mbQaBnaj+YHibE1gPuF4BMlOWWFABmdSlkMABVZJYDS14qPB5TMQSGYcy+QZgvkZX4bKSgjKzZUtQBipawR9r284sz+vRgAcVwaUoTAQoCYnLMAXMGcFJQc3NU5S2Y19mtA3JPBkBRJzKPed6Qpcwp7wEFK8hVlJBAILXAaoocr501t845Jm0r5fH9oAaTwSTKloQhAQmWSUZSUkFROYhQIVXMXrV/CJYbBIlqKkguoBPMTRKSopSAaJAzKIAG/RrFTRUOImJwLVHxB+sAPKUTiXH+7IulqKS1vH6w4VNapMI5Kv9pt/5art/fLhysjVvOAynEgfwyxpMGhJo7V+Pxict9xS5FK0PkavHZyhy5jTMCGfY3AaLkq1r69fKAmmYdHPn+UcJVp8D4t5RXMLfWIonJcB/jbc/aAJKtnegtHULNNj4+P5xQJnX14xanYP8em58oC1KnptTf1pHRNN7fY6xV8vh6MRJarwF/f9QfL9YomKLedmZ6tuzflEikDXWvnFE13ufEVLuOlrV+kBeZzV+N9/nFWHxDvkVQHcsGHyihUwG5BpZ9jX7CAeJKUkp7pA5ljP7IBDMQpwXflFN4BqjiCSvIFc1QzagA/c/A7RcV6Fm+Xq0ZvBylypz5FELBZLsiXzkAFSaBpTbuQG3DmVNCkhTEPUgtTxakAWUgnzfzqDfoSPOLshZtYCSsE/p4axbLnfp8nqIC8FqUiSV3qT6bX1eK+8FbfF453uvr1+cBYpXifL1vHfVaN8+sUy8SFB9okVn0YCxIr6/ePnYbj53/SOA0etdx63i8JDeXh9PCAElygMQ+6FCtPeRsGNoao19W9fKFsk84Ju1K7lPytDMGjwGYMklgVDcOHtRrjprEJsqYAG7u+uZP0So+jBsv7/AGiwe0fD/uMAvmS1toDtQ+TkD4xzu5jXY39308Mpt/W0Vi/w+sAKhCw7v0cD7KjqZyrBqX5WvYe3T9PgRr8YsRceH3gBCV2JGvu//J4RFCFk+0p7E5ZbXelXA0Z/zgke960i2bp60gACZm529hP0zv8AOKcQmaXZVzbIhr75nt60hgdfGKpH3gF3dTQfddzqz9KWv9PKUnDTmqUiosH0vVqv10hsj7GOy7Dx+8AsVg59GUBvypO7a9RSOS8LPB9tLG34VRtXPs8OhYRGXAAfy0yzglr5RXyzfTeLP5KYfe2ZgKbvzHrB8z7H7RbJt66wASMMQK1+XziSMMpxdiPtu9Kkwcm/x+sTF/W8ACjBlKf29fv4RPuFVoOnrygv3R62ieogBpeHrY+usXFBrSlNtIuT+ccmW8xADIwIKgo6FwCTU6bWrTw2gxuv2ji9PW8fL9fEwH//2Q=="/>
          <p:cNvSpPr>
            <a:spLocks noChangeAspect="1" noChangeArrowheads="1"/>
          </p:cNvSpPr>
          <p:nvPr/>
        </p:nvSpPr>
        <p:spPr bwMode="auto">
          <a:xfrm>
            <a:off x="0" y="-1211263"/>
            <a:ext cx="1809750" cy="252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9" name="Picture 8" descr="http://strangeherring.files.wordpress.com/2009/05/martin-luth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2" descr="http://images.fineartamerica.com/images-small/2-johann-tetzel-1465-1519-grang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451350"/>
            <a:ext cx="15240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LightningStrik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1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175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More on Luther…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Wrote the </a:t>
            </a:r>
            <a:r>
              <a:rPr lang="en-US" b="1" i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~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	(1517) Paper including 95                                                issues with the Church.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	He nailed them to the                                         Church’s doors.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Thought that all children                                            should learn to read the Bible.                                          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                                             ______________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Vernacular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Emphasized the sermon                                                         not Mass.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9220" name="Picture 5" descr="luth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990600"/>
            <a:ext cx="3429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More on Luther…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638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				Due to his radical ideas and his 				refusal to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the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</a:t>
            </a:r>
            <a:endParaRPr lang="en-US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				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					and declared him an outlaw.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				By 1530 his following had 					spread from Northern Germany.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				They called themselves 					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and started the 			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</a:rPr>
              <a:t>Protestant Reformation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” – 				those who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		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0244" name="Picture 5" descr="mo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3048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John Calvin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priest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and lawyer.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Like Luther, believed you could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 __________________________________________ ___________</a:t>
            </a:r>
            <a:endParaRPr lang="en-US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Published the “Institutes of Christian Religion”- offered advice on how to run a Protestant Church.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Led a community in Geneva, Switzerland.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,                            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thrift, honesty, and morality.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Banned fighting, swearing,                                  laughing in church, and                                         dancing.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Model community; utopia.</a:t>
            </a:r>
          </a:p>
        </p:txBody>
      </p:sp>
      <p:pic>
        <p:nvPicPr>
          <p:cNvPr id="12292" name="Picture 5" descr="image?id=8520&amp;rendTypeId=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86200"/>
            <a:ext cx="2971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307</Words>
  <Application>Microsoft Office PowerPoint</Application>
  <PresentationFormat>On-screen Show (4:3)</PresentationFormat>
  <Paragraphs>63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Default Design</vt:lpstr>
      <vt:lpstr>Protestant Reformation </vt:lpstr>
      <vt:lpstr>The Protestant Reformation</vt:lpstr>
      <vt:lpstr>The Protestant Reformation</vt:lpstr>
      <vt:lpstr>Church Abuses</vt:lpstr>
      <vt:lpstr>_________________</vt:lpstr>
      <vt:lpstr>Turning Points for Luther</vt:lpstr>
      <vt:lpstr>More on Luther…</vt:lpstr>
      <vt:lpstr>More on Luther…</vt:lpstr>
      <vt:lpstr>John Calvin</vt:lpstr>
      <vt:lpstr>Calvinism…</vt:lpstr>
      <vt:lpstr>The Spread on Info &amp; Education</vt:lpstr>
    </vt:vector>
  </TitlesOfParts>
  <Company>Fluvanna County scools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Reformation</dc:title>
  <dc:creator>staylor</dc:creator>
  <cp:lastModifiedBy>Robert</cp:lastModifiedBy>
  <cp:revision>56</cp:revision>
  <dcterms:created xsi:type="dcterms:W3CDTF">2006-08-08T00:04:24Z</dcterms:created>
  <dcterms:modified xsi:type="dcterms:W3CDTF">2012-09-07T14:09:44Z</dcterms:modified>
</cp:coreProperties>
</file>