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1236E6-A77B-439F-80EB-CEDDEFAED70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B3E505-F4A8-4EBC-89D8-6BCB7A1A36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200" dirty="0" smtClean="0"/>
              <a:t>The Holocaust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/>
          <a:p>
            <a:pPr algn="ctr"/>
            <a:r>
              <a:rPr lang="en-US" dirty="0" smtClean="0"/>
              <a:t>WHII #41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Holocaust </a:t>
            </a:r>
            <a:r>
              <a:rPr lang="en-US" dirty="0" smtClean="0"/>
              <a:t>–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mass, execution of over 6 million European Jews</a:t>
            </a:r>
            <a:r>
              <a:rPr lang="en-US" dirty="0" smtClean="0"/>
              <a:t>, and an additional 6 million Romani (gypsies), disabled, homosexual, and other people by the Nazis</a:t>
            </a:r>
          </a:p>
          <a:p>
            <a:r>
              <a:rPr lang="en-US" dirty="0" smtClean="0"/>
              <a:t>This is an example of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genocide – the systematic and purposeful destruction </a:t>
            </a:r>
            <a:r>
              <a:rPr lang="en-US" dirty="0" smtClean="0"/>
              <a:t>of a racial, political, religious, or cultural group</a:t>
            </a:r>
          </a:p>
          <a:p>
            <a:r>
              <a:rPr lang="en-US" dirty="0" smtClean="0"/>
              <a:t>Though Jews had been persecuted by the Nazis since Hitler’s rise to power,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executions did not begin until 1941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44136"/>
          </a:xfrm>
        </p:spPr>
        <p:txBody>
          <a:bodyPr/>
          <a:lstStyle/>
          <a:p>
            <a:r>
              <a:rPr lang="en-US" dirty="0" smtClean="0"/>
              <a:t>History of Anti-Semitism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r>
              <a:rPr lang="en-US" dirty="0" smtClean="0"/>
              <a:t>Jews had been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</a:t>
            </a:r>
            <a:r>
              <a:rPr lang="en-US" dirty="0" smtClean="0"/>
              <a:t> throughout history</a:t>
            </a:r>
          </a:p>
          <a:p>
            <a:r>
              <a:rPr lang="en-US" dirty="0" smtClean="0"/>
              <a:t>They were originally kicked out of their homeland (Israel)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Romans nearly 2,000 years ago</a:t>
            </a:r>
            <a:r>
              <a:rPr lang="en-US" dirty="0" smtClean="0"/>
              <a:t> and were forced to migrate into Europe</a:t>
            </a:r>
          </a:p>
          <a:p>
            <a:r>
              <a:rPr lang="en-US" dirty="0" smtClean="0"/>
              <a:t>Jews tended to find jobs working in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 or in the economy</a:t>
            </a:r>
            <a:r>
              <a:rPr lang="en-US" dirty="0" smtClean="0"/>
              <a:t>, which led to the stereotypical view of them always controlling money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839200" cy="889464"/>
          </a:xfrm>
        </p:spPr>
        <p:txBody>
          <a:bodyPr/>
          <a:lstStyle/>
          <a:p>
            <a:r>
              <a:rPr lang="en-US" dirty="0" smtClean="0"/>
              <a:t>Anti-Semitism Under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When Hitler rose to power in Germany, he immediately began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blaming Jews for the economic depression and the defeat in WWI</a:t>
            </a:r>
          </a:p>
          <a:p>
            <a:r>
              <a:rPr lang="en-US" dirty="0" smtClean="0"/>
              <a:t>Jews were blamed for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the economy</a:t>
            </a:r>
            <a:r>
              <a:rPr lang="en-US" dirty="0" smtClean="0"/>
              <a:t>, which led to the defeat in WWI and the depression in Germany afterwards</a:t>
            </a:r>
          </a:p>
          <a:p>
            <a:r>
              <a:rPr lang="en-US" dirty="0" smtClean="0"/>
              <a:t>Hitler promoted his idea of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“master race”, anyone of Aryan decent</a:t>
            </a:r>
          </a:p>
          <a:p>
            <a:r>
              <a:rPr lang="en-US" dirty="0" smtClean="0"/>
              <a:t>Jews did not fit his description of the master race, and were thus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 even further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029881" cy="54817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3927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258679"/>
            <a:ext cx="8128000" cy="6416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2" y="297193"/>
            <a:ext cx="8156084" cy="633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983931"/>
            <a:ext cx="6850117" cy="49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Anti-Semitism Under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While rebuilding his military,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 needed a strong work force </a:t>
            </a:r>
            <a:r>
              <a:rPr lang="en-US" dirty="0" smtClean="0"/>
              <a:t>who would work for little (or no) pay</a:t>
            </a:r>
          </a:p>
          <a:p>
            <a:r>
              <a:rPr lang="en-US" dirty="0" smtClean="0"/>
              <a:t>Hitler turned to the Jews, forcing them to work in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 camps under the guard of Nazi soldiers</a:t>
            </a:r>
          </a:p>
          <a:p>
            <a:r>
              <a:rPr lang="en-US" dirty="0" smtClean="0"/>
              <a:t>As the country grew strong, Hitler started to realize he didn’t need the Jews anymore, and thus began to enforce his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Solution – the extermination of the “Jewish Problem” in Europe by executing all Jews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9298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 ask nothing of the Jews except that they should disappear.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8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Execution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Instead of being shipped to work camps, Jews began being moved to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 camps, where they would work until they would be put into gas chambers</a:t>
            </a:r>
            <a:r>
              <a:rPr lang="en-US" dirty="0" smtClean="0"/>
              <a:t> and murdered</a:t>
            </a:r>
          </a:p>
          <a:p>
            <a:r>
              <a:rPr lang="en-US" dirty="0" smtClean="0"/>
              <a:t>When these camps were eventually liberated by the Allies,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was shocked at what had occurred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7" y="218414"/>
            <a:ext cx="8034670" cy="6258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4" y="0"/>
            <a:ext cx="478465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0"/>
            <a:ext cx="864108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76200"/>
            <a:ext cx="82296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73100"/>
            <a:ext cx="5943600" cy="551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8" y="673100"/>
            <a:ext cx="9219738" cy="551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" y="380999"/>
            <a:ext cx="8095827" cy="6082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74014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487250"/>
            <a:ext cx="8839200" cy="5975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" y="680027"/>
            <a:ext cx="8963237" cy="5377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530981"/>
            <a:ext cx="8511540" cy="58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After WWII, 22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Nazi leaders were brought to trial </a:t>
            </a:r>
            <a:r>
              <a:rPr lang="en-US" dirty="0">
                <a:latin typeface="+mj-lt"/>
              </a:rPr>
              <a:t>in front of a War Crimes Tribunal in Nuremberg, Germany</a:t>
            </a:r>
            <a:r>
              <a:rPr lang="en-US" b="1" dirty="0">
                <a:solidFill>
                  <a:srgbClr val="11BB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“crimes against humanity.”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12 of the leaders were sentenced to death (later more Nazis would be tried for their roles as well).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These trials showed made  </a:t>
            </a:r>
            <a:r>
              <a:rPr lang="en-US" dirty="0" smtClean="0">
                <a:latin typeface="+mj-lt"/>
              </a:rPr>
              <a:t>public </a:t>
            </a:r>
            <a:r>
              <a:rPr lang="en-US" dirty="0">
                <a:latin typeface="+mj-lt"/>
              </a:rPr>
              <a:t>the atrocities of </a:t>
            </a:r>
            <a:r>
              <a:rPr lang="en-US" dirty="0" smtClean="0">
                <a:latin typeface="+mj-lt"/>
              </a:rPr>
              <a:t>the holocaust </a:t>
            </a:r>
            <a:r>
              <a:rPr lang="en-US" dirty="0">
                <a:latin typeface="+mj-lt"/>
              </a:rPr>
              <a:t>and showed </a:t>
            </a:r>
            <a:r>
              <a:rPr lang="en-US" dirty="0" smtClean="0">
                <a:latin typeface="+mj-lt"/>
              </a:rPr>
              <a:t>that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individuals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responsible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their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actions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if they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given orders by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superior officers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</TotalTime>
  <Words>444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The Holocaust</vt:lpstr>
      <vt:lpstr>Background Information</vt:lpstr>
      <vt:lpstr>History of Anti-Semitism</vt:lpstr>
      <vt:lpstr>Anti-Semitism Under Hitler</vt:lpstr>
      <vt:lpstr>PowerPoint Presentation</vt:lpstr>
      <vt:lpstr>More Anti-Semitism Under Hitler</vt:lpstr>
      <vt:lpstr>Execution Camps</vt:lpstr>
      <vt:lpstr>PowerPoint Presentation</vt:lpstr>
      <vt:lpstr>Nuremberg Trials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Robert</dc:creator>
  <cp:lastModifiedBy>Owner</cp:lastModifiedBy>
  <cp:revision>14</cp:revision>
  <dcterms:created xsi:type="dcterms:W3CDTF">2013-05-03T13:23:04Z</dcterms:created>
  <dcterms:modified xsi:type="dcterms:W3CDTF">2016-04-27T15:46:14Z</dcterms:modified>
</cp:coreProperties>
</file>