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66" r:id="rId4"/>
    <p:sldId id="270" r:id="rId5"/>
    <p:sldId id="272" r:id="rId6"/>
    <p:sldId id="277" r:id="rId7"/>
    <p:sldId id="275" r:id="rId8"/>
    <p:sldId id="278" r:id="rId9"/>
    <p:sldId id="281" r:id="rId10"/>
    <p:sldId id="282" r:id="rId11"/>
    <p:sldId id="283" r:id="rId12"/>
    <p:sldId id="284" r:id="rId13"/>
    <p:sldId id="286" r:id="rId14"/>
    <p:sldId id="285" r:id="rId15"/>
    <p:sldId id="287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75B1A-84AE-428E-8EAA-A9DF3DBE5C5D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105D0-8694-4CD4-826F-1B8FC64CD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B2212-6409-4EB1-BC75-631A23A013CE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3D6E5-CF4F-4B5D-BCCA-614E379CD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4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FE77-5E6B-4972-83A7-9F4F61C51E2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5732-5191-4B8D-82FA-8C2471C9C1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FE77-5E6B-4972-83A7-9F4F61C51E2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5732-5191-4B8D-82FA-8C2471C9C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FE77-5E6B-4972-83A7-9F4F61C51E2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5732-5191-4B8D-82FA-8C2471C9C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FE77-5E6B-4972-83A7-9F4F61C51E2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5732-5191-4B8D-82FA-8C2471C9C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FE77-5E6B-4972-83A7-9F4F61C51E2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695732-5191-4B8D-82FA-8C2471C9C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FE77-5E6B-4972-83A7-9F4F61C51E2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5732-5191-4B8D-82FA-8C2471C9C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FE77-5E6B-4972-83A7-9F4F61C51E2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5732-5191-4B8D-82FA-8C2471C9C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FE77-5E6B-4972-83A7-9F4F61C51E2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5732-5191-4B8D-82FA-8C2471C9C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FE77-5E6B-4972-83A7-9F4F61C51E2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5732-5191-4B8D-82FA-8C2471C9C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FE77-5E6B-4972-83A7-9F4F61C51E2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5732-5191-4B8D-82FA-8C2471C9C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FE77-5E6B-4972-83A7-9F4F61C51E2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5732-5191-4B8D-82FA-8C2471C9C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2AFE77-5E6B-4972-83A7-9F4F61C51E2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695732-5191-4B8D-82FA-8C2471C9C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1"/>
            <a:ext cx="9144000" cy="3276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The Cold War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6200" dirty="0" smtClean="0"/>
              <a:t>1945-1989</a:t>
            </a:r>
            <a:br>
              <a:rPr lang="en-US" sz="6200" dirty="0" smtClean="0"/>
            </a:br>
            <a:r>
              <a:rPr lang="en-US" sz="4500" dirty="0" smtClean="0"/>
              <a:t>Part #2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143000"/>
          </a:xfrm>
        </p:spPr>
        <p:txBody>
          <a:bodyPr/>
          <a:lstStyle/>
          <a:p>
            <a:r>
              <a:rPr lang="en-US" dirty="0" smtClean="0"/>
              <a:t>WHII #43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By September 1950, N. Korean forces had nearly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overrun all of South Korea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The U.S., led by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Douglas MacArthur</a:t>
            </a:r>
            <a:r>
              <a:rPr lang="en-US" sz="3200" dirty="0" smtClean="0"/>
              <a:t>, lands in South Korea at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Inchon, south of the 38</a:t>
            </a:r>
            <a:r>
              <a:rPr lang="en-US" sz="32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Parallel</a:t>
            </a:r>
            <a:r>
              <a:rPr lang="en-US" sz="3200" dirty="0" smtClean="0"/>
              <a:t> and quickly turns the tide of the war.</a:t>
            </a:r>
          </a:p>
          <a:p>
            <a:r>
              <a:rPr lang="en-US" sz="3200" dirty="0" smtClean="0"/>
              <a:t>It’s not long after U.S. intervention</a:t>
            </a:r>
          </a:p>
          <a:p>
            <a:pPr>
              <a:buNone/>
            </a:pPr>
            <a:r>
              <a:rPr lang="en-US" sz="3200" dirty="0" smtClean="0"/>
              <a:t>	that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China comes to the aid of North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Korea</a:t>
            </a:r>
            <a:r>
              <a:rPr lang="en-US" sz="3200" dirty="0" smtClean="0"/>
              <a:t> in October and pushes U.S. </a:t>
            </a:r>
          </a:p>
          <a:p>
            <a:pPr>
              <a:buNone/>
            </a:pPr>
            <a:r>
              <a:rPr lang="en-US" sz="3200" dirty="0" smtClean="0"/>
              <a:t>	forces back</a:t>
            </a:r>
          </a:p>
          <a:p>
            <a:r>
              <a:rPr lang="en-US" sz="3200" dirty="0" smtClean="0"/>
              <a:t>A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stalemate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occurs for the next two</a:t>
            </a:r>
          </a:p>
          <a:p>
            <a:pPr>
              <a:buNone/>
            </a:pPr>
            <a:r>
              <a:rPr lang="en-US" sz="3200" dirty="0" smtClean="0"/>
              <a:t>	years until an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armistice (cease-fire) </a:t>
            </a:r>
            <a:r>
              <a:rPr lang="en-US" sz="3200" dirty="0" smtClean="0"/>
              <a:t>is</a:t>
            </a:r>
          </a:p>
          <a:p>
            <a:pPr>
              <a:buNone/>
            </a:pPr>
            <a:r>
              <a:rPr lang="en-US" sz="3200" dirty="0" smtClean="0"/>
              <a:t>	agreed upon in 1953</a:t>
            </a:r>
          </a:p>
          <a:p>
            <a:r>
              <a:rPr lang="en-US" sz="3200" dirty="0" smtClean="0"/>
              <a:t>N. Korea remains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Communist</a:t>
            </a:r>
          </a:p>
          <a:p>
            <a:r>
              <a:rPr lang="en-US" sz="3200" dirty="0" smtClean="0"/>
              <a:t>In this case,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containment succeeded</a:t>
            </a:r>
          </a:p>
          <a:p>
            <a:pPr>
              <a:buNone/>
            </a:pPr>
            <a:endParaRPr lang="en-US" sz="3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Korean War (1950-1953)</a:t>
            </a:r>
            <a:endParaRPr lang="en-US" dirty="0"/>
          </a:p>
        </p:txBody>
      </p:sp>
      <p:pic>
        <p:nvPicPr>
          <p:cNvPr id="6" name="Picture 5" descr="Korean War Map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2743200"/>
            <a:ext cx="2286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orean War 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914400"/>
            <a:ext cx="3200400" cy="563947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Korean War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Cuba became Communist </a:t>
            </a:r>
            <a:r>
              <a:rPr lang="en-US" sz="3000" dirty="0" smtClean="0"/>
              <a:t>in the late 1950s when a man named 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Fidel Castro </a:t>
            </a:r>
            <a:r>
              <a:rPr lang="en-US" sz="3000" dirty="0" smtClean="0"/>
              <a:t>led a revolution to overthrow the government</a:t>
            </a:r>
          </a:p>
          <a:p>
            <a:r>
              <a:rPr lang="en-US" sz="3000" dirty="0" smtClean="0"/>
              <a:t>Does not take long before the 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USSR takes interest</a:t>
            </a:r>
          </a:p>
          <a:p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John F. Kennedy </a:t>
            </a:r>
            <a:r>
              <a:rPr lang="en-US" sz="3000" dirty="0" smtClean="0"/>
              <a:t>places an embargo on Cuba in 1962 – no trade and no travel, attempts to overthrow Castro in the 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 of Pigs</a:t>
            </a:r>
          </a:p>
          <a:p>
            <a:pPr>
              <a:buNone/>
            </a:pPr>
            <a:r>
              <a:rPr lang="en-US" sz="3000" dirty="0" smtClean="0"/>
              <a:t>	invasion, which massively fails</a:t>
            </a:r>
          </a:p>
          <a:p>
            <a:r>
              <a:rPr lang="en-US" sz="3000" dirty="0" smtClean="0"/>
              <a:t>The biggest concern that the U.S.</a:t>
            </a:r>
          </a:p>
          <a:p>
            <a:pPr>
              <a:buNone/>
            </a:pPr>
            <a:r>
              <a:rPr lang="en-US" sz="3000" dirty="0" smtClean="0"/>
              <a:t>	has is that the 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USSR will try and </a:t>
            </a:r>
          </a:p>
          <a:p>
            <a:pPr>
              <a:buNone/>
            </a:pP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place nuclear missiles in Cuba</a:t>
            </a:r>
            <a:r>
              <a:rPr lang="en-US" sz="3000" dirty="0" smtClean="0"/>
              <a:t>,</a:t>
            </a:r>
          </a:p>
          <a:p>
            <a:pPr>
              <a:buNone/>
            </a:pPr>
            <a:r>
              <a:rPr lang="en-US" sz="3000" dirty="0" smtClean="0"/>
              <a:t>	which is only 90 miles south of</a:t>
            </a:r>
          </a:p>
          <a:p>
            <a:pPr>
              <a:buNone/>
            </a:pPr>
            <a:r>
              <a:rPr lang="en-US" sz="3000" dirty="0" smtClean="0"/>
              <a:t>	Florida 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Cuban Missile Crisis</a:t>
            </a:r>
            <a:endParaRPr lang="en-US" dirty="0"/>
          </a:p>
        </p:txBody>
      </p:sp>
      <p:pic>
        <p:nvPicPr>
          <p:cNvPr id="4" name="Picture 3" descr="Cas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5419" y="3810000"/>
            <a:ext cx="2978581" cy="3048000"/>
          </a:xfrm>
          <a:prstGeom prst="rect">
            <a:avLst/>
          </a:prstGeom>
        </p:spPr>
      </p:pic>
      <p:pic>
        <p:nvPicPr>
          <p:cNvPr id="5" name="Picture 4" descr="jf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810000"/>
            <a:ext cx="2971800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243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b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990600"/>
            <a:ext cx="7620000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Cuba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891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 1962, a U2 spy plane discovers evidence of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Soviet nuclear missiles in Cuba </a:t>
            </a:r>
            <a:r>
              <a:rPr lang="en-US" sz="2800" dirty="0" smtClean="0"/>
              <a:t>– Kennedy orders the Soviets to remove them</a:t>
            </a:r>
          </a:p>
          <a:p>
            <a:r>
              <a:rPr lang="en-US" sz="2800" dirty="0" smtClean="0"/>
              <a:t>Kennedy orders a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blockade of Cuba</a:t>
            </a:r>
            <a:r>
              <a:rPr lang="en-US" sz="2800" dirty="0" smtClean="0"/>
              <a:t>, allowing for no ships to come in or out</a:t>
            </a:r>
          </a:p>
          <a:p>
            <a:r>
              <a:rPr lang="en-US" sz="2800" dirty="0" smtClean="0"/>
              <a:t>Soviet ships approach Cuba but are met by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ships blocking the harbors</a:t>
            </a:r>
          </a:p>
          <a:p>
            <a:r>
              <a:rPr lang="en-US" sz="2800" dirty="0" smtClean="0"/>
              <a:t>Tensions are mounting and the world is on the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brink of nuclear war </a:t>
            </a:r>
            <a:r>
              <a:rPr lang="en-US" sz="2800" dirty="0" smtClean="0"/>
              <a:t>– Kennedy calls up the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army reserves </a:t>
            </a:r>
            <a:r>
              <a:rPr lang="en-US" sz="2800" dirty="0" smtClean="0"/>
              <a:t>to prepare for a possible war</a:t>
            </a:r>
          </a:p>
          <a:p>
            <a:r>
              <a:rPr lang="en-US" sz="2800" dirty="0" smtClean="0"/>
              <a:t>After several days, the Soviet Union leader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Nikita Khrushchev removes the missiles and leaves Cuba</a:t>
            </a:r>
          </a:p>
          <a:p>
            <a:r>
              <a:rPr lang="en-US" sz="2800" dirty="0" smtClean="0"/>
              <a:t>This was the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closest the world has ever been </a:t>
            </a:r>
            <a:r>
              <a:rPr lang="en-US" sz="2800" dirty="0" smtClean="0"/>
              <a:t>to a nuclear war</a:t>
            </a:r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Cuban Missile 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75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Missile Sites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2999"/>
            <a:ext cx="6400799" cy="509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84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Truman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Once it became clear that the U.S. was going to oppose the expansion of Communism, Truman signs the document that would come do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symbolize U.S. foreign policy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/>
              <a:t>throughout the entire Cold War –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Truman Doctrine</a:t>
            </a:r>
          </a:p>
          <a:p>
            <a:r>
              <a:rPr lang="en-US" sz="3000" dirty="0" smtClean="0"/>
              <a:t>The goal of the Truman Doctrine</a:t>
            </a:r>
          </a:p>
          <a:p>
            <a:pPr>
              <a:buNone/>
            </a:pPr>
            <a:r>
              <a:rPr lang="en-US" sz="3000" dirty="0" smtClean="0"/>
              <a:t>	is the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of containment</a:t>
            </a:r>
            <a:r>
              <a:rPr lang="en-US" sz="3000" dirty="0" smtClean="0"/>
              <a:t>, </a:t>
            </a:r>
          </a:p>
          <a:p>
            <a:pPr>
              <a:buNone/>
            </a:pPr>
            <a:r>
              <a:rPr lang="en-US" sz="3000" dirty="0" smtClean="0"/>
              <a:t>	U.S. will try to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 the spread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of Communism</a:t>
            </a:r>
          </a:p>
          <a:p>
            <a:r>
              <a:rPr lang="en-US" sz="3000" dirty="0" smtClean="0"/>
              <a:t>In addition, the U.S. will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 any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foreign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gov’t</a:t>
            </a:r>
            <a:r>
              <a:rPr lang="en-US" sz="3000" dirty="0" smtClean="0"/>
              <a:t> that resists having</a:t>
            </a:r>
          </a:p>
          <a:p>
            <a:pPr>
              <a:buNone/>
            </a:pPr>
            <a:r>
              <a:rPr lang="en-US" sz="3000" dirty="0" smtClean="0"/>
              <a:t>	Communism in its country </a:t>
            </a:r>
          </a:p>
        </p:txBody>
      </p:sp>
      <p:pic>
        <p:nvPicPr>
          <p:cNvPr id="4" name="Picture 3" descr="Tru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5504" y="3276600"/>
            <a:ext cx="2668495" cy="3581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Alliances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Atlantic Treaty Organization (NATO)</a:t>
            </a:r>
          </a:p>
          <a:p>
            <a:r>
              <a:rPr lang="en-US" sz="3000" dirty="0" smtClean="0"/>
              <a:t>Signed in 1949 to combat the spread of Soviet influence in Europe – stated that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attack against any one of its members was considered an attack against all</a:t>
            </a:r>
          </a:p>
          <a:p>
            <a:r>
              <a:rPr lang="en-US" sz="3000" dirty="0" smtClean="0"/>
              <a:t>Original members were the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</a:t>
            </a:r>
            <a:r>
              <a:rPr lang="en-US" sz="3000" dirty="0" smtClean="0"/>
              <a:t>,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Britain</a:t>
            </a:r>
            <a:r>
              <a:rPr lang="en-US" sz="3000" dirty="0" smtClean="0"/>
              <a:t>, France, Belgium, Canada,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 Germany</a:t>
            </a:r>
            <a:r>
              <a:rPr lang="en-US" sz="3000" dirty="0" smtClean="0"/>
              <a:t>, Netherlands, Italy, Norway, and Denmark</a:t>
            </a:r>
          </a:p>
          <a:p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Warsaw Pact</a:t>
            </a:r>
          </a:p>
          <a:p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in response to NATO </a:t>
            </a:r>
            <a:r>
              <a:rPr lang="en-US" sz="3000" dirty="0" smtClean="0"/>
              <a:t>and was a mutual defense treaty, just like NATO</a:t>
            </a:r>
          </a:p>
          <a:p>
            <a:r>
              <a:rPr lang="en-US" sz="3000" dirty="0" smtClean="0"/>
              <a:t>Included the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USSR</a:t>
            </a:r>
            <a:r>
              <a:rPr lang="en-US" sz="3000" dirty="0" smtClean="0"/>
              <a:t>, Poland,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Czechoslovakia</a:t>
            </a:r>
            <a:r>
              <a:rPr lang="en-US" sz="3000" dirty="0" smtClean="0"/>
              <a:t>, East Germany, Bulgaria, Romania, and Hungary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600" y="1752600"/>
            <a:ext cx="358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NATO countries are West of the Iron Curtain and are in Green</a:t>
            </a:r>
          </a:p>
          <a:p>
            <a:endParaRPr lang="en-US" dirty="0" smtClean="0"/>
          </a:p>
          <a:p>
            <a:r>
              <a:rPr lang="en-US" dirty="0" smtClean="0"/>
              <a:t>Warsaw Pact countries are East of the Iron Curtain and are in Red</a:t>
            </a:r>
          </a:p>
          <a:p>
            <a:endParaRPr lang="en-US" dirty="0" smtClean="0"/>
          </a:p>
          <a:p>
            <a:r>
              <a:rPr lang="en-US" dirty="0" smtClean="0"/>
              <a:t>Neutral countries are in Yellow</a:t>
            </a:r>
          </a:p>
          <a:p>
            <a:endParaRPr lang="en-US" dirty="0" smtClean="0"/>
          </a:p>
          <a:p>
            <a:r>
              <a:rPr lang="en-US" dirty="0" err="1" smtClean="0"/>
              <a:t>Yugoslovia</a:t>
            </a:r>
            <a:r>
              <a:rPr lang="en-US" dirty="0" smtClean="0"/>
              <a:t>, despite being Communist, is Neutral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" name="Picture 6" descr="Yalta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5181600" cy="6245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Hydrogen Bomb</a:t>
            </a:r>
            <a:endParaRPr lang="en-US" u="sng" dirty="0"/>
          </a:p>
        </p:txBody>
      </p:sp>
      <p:pic>
        <p:nvPicPr>
          <p:cNvPr id="4" name="Content Placeholder 3" descr="Hydrogen Bomb itsel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219200"/>
            <a:ext cx="6226629" cy="3962400"/>
          </a:xfrm>
        </p:spPr>
      </p:pic>
      <p:sp>
        <p:nvSpPr>
          <p:cNvPr id="5" name="TextBox 4"/>
          <p:cNvSpPr txBox="1"/>
          <p:nvPr/>
        </p:nvSpPr>
        <p:spPr>
          <a:xfrm>
            <a:off x="1600200" y="5562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51816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1950, Truman orders the construction of the world’s first Hydrogen Bomb, which proves to be 100 times more powerful than the atomic bomb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ydrogen Bo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258" y="1295400"/>
            <a:ext cx="8099484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u="sng" dirty="0" smtClean="0"/>
              <a:t>Hydrogen Bomb Explosions</a:t>
            </a:r>
            <a:endParaRPr lang="en-US" u="sng" dirty="0"/>
          </a:p>
        </p:txBody>
      </p:sp>
      <p:pic>
        <p:nvPicPr>
          <p:cNvPr id="5" name="Picture 4" descr="Hydrogen Bomb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295400"/>
            <a:ext cx="8077200" cy="4538353"/>
          </a:xfrm>
          <a:prstGeom prst="rect">
            <a:avLst/>
          </a:prstGeom>
        </p:spPr>
      </p:pic>
      <p:pic>
        <p:nvPicPr>
          <p:cNvPr id="6" name="Picture 5" descr="Hydrogen Bomb Ivy Mi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299210"/>
            <a:ext cx="6629400" cy="4587240"/>
          </a:xfrm>
          <a:prstGeom prst="rect">
            <a:avLst/>
          </a:prstGeom>
        </p:spPr>
      </p:pic>
      <p:pic>
        <p:nvPicPr>
          <p:cNvPr id="7" name="Picture 6" descr="Nuclear Te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1295400"/>
            <a:ext cx="6629400" cy="4543424"/>
          </a:xfrm>
          <a:prstGeom prst="rect">
            <a:avLst/>
          </a:prstGeom>
        </p:spPr>
      </p:pic>
      <p:pic>
        <p:nvPicPr>
          <p:cNvPr id="8" name="Picture 7" descr="Hydrogen Bomb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1295400"/>
            <a:ext cx="6629400" cy="4590974"/>
          </a:xfrm>
          <a:prstGeom prst="rect">
            <a:avLst/>
          </a:prstGeom>
        </p:spPr>
      </p:pic>
      <p:pic>
        <p:nvPicPr>
          <p:cNvPr id="9" name="Picture 8" descr="Hydrogen Bomb Crat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1295400"/>
            <a:ext cx="6629399" cy="4596062"/>
          </a:xfrm>
          <a:prstGeom prst="rect">
            <a:avLst/>
          </a:prstGeom>
        </p:spPr>
      </p:pic>
      <p:pic>
        <p:nvPicPr>
          <p:cNvPr id="10" name="Picture 9" descr="Hydrogen Bomb Castle Brav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6800" y="1295400"/>
            <a:ext cx="6801554" cy="45910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5943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Castle Bravo – the largest nuclear weapon to be tested in the United States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en-US" sz="3000" dirty="0" smtClean="0"/>
              <a:t>Shortly after WWII, a 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 war in China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/>
              <a:t>resulted in the country breaking into two parts</a:t>
            </a:r>
            <a:endParaRPr lang="en-US" sz="3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Mao Zedong </a:t>
            </a:r>
            <a:r>
              <a:rPr lang="en-US" sz="3000" dirty="0" smtClean="0"/>
              <a:t>is the new dictator of Communist China and the newly formed 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People’s Republic of China (PRC)</a:t>
            </a:r>
          </a:p>
          <a:p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Chiang Kai-shek </a:t>
            </a:r>
            <a:r>
              <a:rPr lang="en-US" sz="3000" dirty="0" smtClean="0"/>
              <a:t>is the leader of nationalist China, which becomes 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Taiwan</a:t>
            </a:r>
          </a:p>
          <a:p>
            <a:r>
              <a:rPr lang="en-US" sz="3000" dirty="0" smtClean="0"/>
              <a:t>Despite both being Communist,</a:t>
            </a:r>
          </a:p>
          <a:p>
            <a:pPr>
              <a:buNone/>
            </a:pPr>
            <a:r>
              <a:rPr lang="en-US" sz="3000" dirty="0" smtClean="0"/>
              <a:t>	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tensions rise between China and </a:t>
            </a:r>
          </a:p>
          <a:p>
            <a:pPr>
              <a:buNone/>
            </a:pP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 USSR</a:t>
            </a:r>
            <a:r>
              <a:rPr lang="en-US" sz="3000" dirty="0" smtClean="0"/>
              <a:t> over territory and</a:t>
            </a:r>
          </a:p>
          <a:p>
            <a:pPr>
              <a:buNone/>
            </a:pPr>
            <a:r>
              <a:rPr lang="en-US" sz="3000" dirty="0" smtClean="0"/>
              <a:t>	influence and they will not be</a:t>
            </a:r>
          </a:p>
          <a:p>
            <a:pPr>
              <a:buNone/>
            </a:pPr>
            <a:r>
              <a:rPr lang="en-US" sz="3000" dirty="0" smtClean="0"/>
              <a:t>	allies during the Cold War</a:t>
            </a:r>
          </a:p>
          <a:p>
            <a:endParaRPr lang="en-US" sz="3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China</a:t>
            </a:r>
            <a:endParaRPr lang="en-US" dirty="0"/>
          </a:p>
        </p:txBody>
      </p:sp>
      <p:pic>
        <p:nvPicPr>
          <p:cNvPr id="4" name="Picture 3" descr="M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566160"/>
            <a:ext cx="2743200" cy="329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en-US" u="sng" dirty="0" smtClean="0">
                <a:solidFill>
                  <a:srgbClr val="FF0000"/>
                </a:solidFill>
              </a:rPr>
              <a:t>China</a:t>
            </a:r>
            <a:r>
              <a:rPr lang="en-US" dirty="0" smtClean="0">
                <a:solidFill>
                  <a:srgbClr val="FF0000"/>
                </a:solidFill>
              </a:rPr>
              <a:t>			     </a:t>
            </a:r>
            <a:r>
              <a:rPr lang="en-US" u="sng" dirty="0" smtClean="0">
                <a:solidFill>
                  <a:srgbClr val="FF0000"/>
                </a:solidFill>
              </a:rPr>
              <a:t>Taiwan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hina 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4708525" cy="4708525"/>
          </a:xfrm>
        </p:spPr>
      </p:pic>
      <p:pic>
        <p:nvPicPr>
          <p:cNvPr id="5" name="Picture 4" descr="Taiwan 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47800"/>
            <a:ext cx="4572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574" y="1142999"/>
            <a:ext cx="7001426" cy="485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1196</TotalTime>
  <Words>524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The Cold War 1945-1989 Part #2</vt:lpstr>
      <vt:lpstr>Truman Doctrine</vt:lpstr>
      <vt:lpstr>Alliances</vt:lpstr>
      <vt:lpstr>PowerPoint Presentation</vt:lpstr>
      <vt:lpstr>Hydrogen Bomb</vt:lpstr>
      <vt:lpstr>Hydrogen Bomb Explosions</vt:lpstr>
      <vt:lpstr>China</vt:lpstr>
      <vt:lpstr>      China        Taiwan</vt:lpstr>
      <vt:lpstr>PowerPoint Presentation</vt:lpstr>
      <vt:lpstr>Korean War (1950-1953)</vt:lpstr>
      <vt:lpstr>Korean War</vt:lpstr>
      <vt:lpstr>Cuban Missile Crisis</vt:lpstr>
      <vt:lpstr>Cuba</vt:lpstr>
      <vt:lpstr>Cuban Missile Crisis</vt:lpstr>
      <vt:lpstr>Missile Sites</vt:lpstr>
    </vt:vector>
  </TitlesOfParts>
  <Company>Licensed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 1945-1989</dc:title>
  <dc:creator>Robert Crickenberger</dc:creator>
  <cp:lastModifiedBy>Robert Crickenberger</cp:lastModifiedBy>
  <cp:revision>144</cp:revision>
  <dcterms:created xsi:type="dcterms:W3CDTF">2010-11-04T14:56:46Z</dcterms:created>
  <dcterms:modified xsi:type="dcterms:W3CDTF">2018-04-26T12:47:05Z</dcterms:modified>
</cp:coreProperties>
</file>