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11"/>
  </p:handoutMasterIdLst>
  <p:sldIdLst>
    <p:sldId id="256" r:id="rId2"/>
    <p:sldId id="257" r:id="rId3"/>
    <p:sldId id="258" r:id="rId4"/>
    <p:sldId id="282" r:id="rId5"/>
    <p:sldId id="262" r:id="rId6"/>
    <p:sldId id="259" r:id="rId7"/>
    <p:sldId id="277" r:id="rId8"/>
    <p:sldId id="278" r:id="rId9"/>
    <p:sldId id="279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5AEF3-4156-452A-94DE-1754D10B1F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B04EC3D-A608-45A5-A30D-B64919A65F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Henry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VIII</a:t>
          </a:r>
        </a:p>
      </dgm:t>
    </dgm:pt>
    <dgm:pt modelId="{EECE50EF-F525-49DE-8FA2-F95E19292CE9}" type="parTrans" cxnId="{99531AB0-8911-4766-84AF-7D092E103EA5}">
      <dgm:prSet/>
      <dgm:spPr/>
    </dgm:pt>
    <dgm:pt modelId="{A3531D37-31A0-4FA4-B2ED-1EA0366D6737}" type="sibTrans" cxnId="{99531AB0-8911-4766-84AF-7D092E103EA5}">
      <dgm:prSet/>
      <dgm:spPr/>
    </dgm:pt>
    <dgm:pt modelId="{5E9DFDD6-FE74-4A1F-9B59-A0E342883A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Catherine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of Aragon</a:t>
          </a:r>
        </a:p>
      </dgm:t>
    </dgm:pt>
    <dgm:pt modelId="{CCE6C7F6-2570-484D-89BA-46324561B487}" type="parTrans" cxnId="{725D2F67-51F3-4619-B34B-0D3622CEA9CB}">
      <dgm:prSet/>
      <dgm:spPr/>
    </dgm:pt>
    <dgm:pt modelId="{91DDFE5D-F78F-4E81-A9A1-837B76862046}" type="sibTrans" cxnId="{725D2F67-51F3-4619-B34B-0D3622CEA9CB}">
      <dgm:prSet/>
      <dgm:spPr/>
    </dgm:pt>
    <dgm:pt modelId="{D15704E6-1D14-4980-AE2E-61748E7DEA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Divorced</a:t>
          </a:r>
        </a:p>
      </dgm:t>
    </dgm:pt>
    <dgm:pt modelId="{50C9AA63-9C85-448C-825A-AAA14C4D9C81}" type="parTrans" cxnId="{F616A228-E03E-44C1-B2E0-2336993AA6D3}">
      <dgm:prSet/>
      <dgm:spPr/>
    </dgm:pt>
    <dgm:pt modelId="{71D8C61E-18F3-41AD-9C5B-D6B3E67310D8}" type="sibTrans" cxnId="{F616A228-E03E-44C1-B2E0-2336993AA6D3}">
      <dgm:prSet/>
      <dgm:spPr/>
    </dgm:pt>
    <dgm:pt modelId="{17D623F0-DE06-4BE0-9CD5-F723BB1DE2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Mary I</a:t>
          </a:r>
        </a:p>
      </dgm:t>
    </dgm:pt>
    <dgm:pt modelId="{578C2D01-D4CC-403B-AE95-4A3F41BC154A}" type="parTrans" cxnId="{CE2109D5-A891-4BDE-9815-EEE0EEDB1377}">
      <dgm:prSet/>
      <dgm:spPr/>
    </dgm:pt>
    <dgm:pt modelId="{B0837612-AC9D-4B97-9C4B-AE05119ECA5D}" type="sibTrans" cxnId="{CE2109D5-A891-4BDE-9815-EEE0EEDB1377}">
      <dgm:prSet/>
      <dgm:spPr/>
    </dgm:pt>
    <dgm:pt modelId="{C77FDA08-F0BA-468C-B846-7DB1C52A2D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Anne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Boleyn</a:t>
          </a:r>
        </a:p>
      </dgm:t>
    </dgm:pt>
    <dgm:pt modelId="{0CBE261F-BE80-4E67-AEF6-DA9F6191F04F}" type="parTrans" cxnId="{B3A9BEDA-B82B-4AFA-BAD3-67CB13D72896}">
      <dgm:prSet/>
      <dgm:spPr/>
    </dgm:pt>
    <dgm:pt modelId="{FB47A488-8C40-4DEA-BEC4-1DF377F5EF69}" type="sibTrans" cxnId="{B3A9BEDA-B82B-4AFA-BAD3-67CB13D72896}">
      <dgm:prSet/>
      <dgm:spPr/>
    </dgm:pt>
    <dgm:pt modelId="{4AD1CD77-585D-4B56-B6E7-9D18D5053D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Beheaded</a:t>
          </a:r>
        </a:p>
      </dgm:t>
    </dgm:pt>
    <dgm:pt modelId="{B9C7DEFF-E181-46F8-9A7C-6C2EDC7950D8}" type="parTrans" cxnId="{01AC0E01-3F23-4411-90DF-ED21794E4A4E}">
      <dgm:prSet/>
      <dgm:spPr/>
    </dgm:pt>
    <dgm:pt modelId="{1F532CA3-7047-44D3-B55E-C46BF416C0A6}" type="sibTrans" cxnId="{01AC0E01-3F23-4411-90DF-ED21794E4A4E}">
      <dgm:prSet/>
      <dgm:spPr/>
    </dgm:pt>
    <dgm:pt modelId="{D0B6E6E8-2001-41DF-8064-A832FF9EB3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Elizabeth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</a:t>
          </a:r>
        </a:p>
      </dgm:t>
    </dgm:pt>
    <dgm:pt modelId="{F398E708-8801-4A09-A7AC-DE955B79F62B}" type="parTrans" cxnId="{B2ADF382-40E3-41E2-B07B-40B9ED585479}">
      <dgm:prSet/>
      <dgm:spPr/>
    </dgm:pt>
    <dgm:pt modelId="{7977CF20-F2C6-4966-AE51-8A134C15C15C}" type="sibTrans" cxnId="{B2ADF382-40E3-41E2-B07B-40B9ED585479}">
      <dgm:prSet/>
      <dgm:spPr/>
    </dgm:pt>
    <dgm:pt modelId="{B2DFAFEF-A6A1-4C10-9121-D380354789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Jane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Seymore</a:t>
          </a:r>
        </a:p>
      </dgm:t>
    </dgm:pt>
    <dgm:pt modelId="{8AB0F96E-D4F5-41B1-8EDC-4D07F854F9E4}" type="parTrans" cxnId="{40863116-D250-4090-8423-2AEF99474349}">
      <dgm:prSet/>
      <dgm:spPr/>
    </dgm:pt>
    <dgm:pt modelId="{B0BA1546-032A-42BC-9B82-3264EB3F84C2}" type="sibTrans" cxnId="{40863116-D250-4090-8423-2AEF99474349}">
      <dgm:prSet/>
      <dgm:spPr/>
    </dgm:pt>
    <dgm:pt modelId="{5C149CB9-31E2-4868-A769-A6AD055CEB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Died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Childbirth</a:t>
          </a:r>
        </a:p>
      </dgm:t>
    </dgm:pt>
    <dgm:pt modelId="{5B20D0ED-0D23-42ED-B7DD-3A313427AB55}" type="parTrans" cxnId="{F2527185-21D9-491A-BAD5-466E52230380}">
      <dgm:prSet/>
      <dgm:spPr/>
    </dgm:pt>
    <dgm:pt modelId="{A230B7F4-1F61-4E57-95CD-3AEC2C9081CC}" type="sibTrans" cxnId="{F2527185-21D9-491A-BAD5-466E52230380}">
      <dgm:prSet/>
      <dgm:spPr/>
    </dgm:pt>
    <dgm:pt modelId="{074B2A03-EC26-40D6-933D-626D50C440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Edward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VI</a:t>
          </a:r>
        </a:p>
      </dgm:t>
    </dgm:pt>
    <dgm:pt modelId="{CC390810-98F7-477C-B77C-4E8FB982D4B6}" type="parTrans" cxnId="{7F0C5CBE-7E00-4286-B37D-0FF0BC398859}">
      <dgm:prSet/>
      <dgm:spPr/>
    </dgm:pt>
    <dgm:pt modelId="{47B2A4DF-17A2-4463-9F28-7D5E85D35BC5}" type="sibTrans" cxnId="{7F0C5CBE-7E00-4286-B37D-0FF0BC398859}">
      <dgm:prSet/>
      <dgm:spPr/>
    </dgm:pt>
    <dgm:pt modelId="{396A6882-696C-4D06-A024-C7AC4561DC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Anne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Cleves</a:t>
          </a:r>
        </a:p>
      </dgm:t>
    </dgm:pt>
    <dgm:pt modelId="{16E0A76E-80C2-4B85-8683-62C713B665CB}" type="parTrans" cxnId="{FBAA0B31-DB7F-4A4B-B9C6-4D567FBD47B2}">
      <dgm:prSet/>
      <dgm:spPr/>
    </dgm:pt>
    <dgm:pt modelId="{3855B41B-976D-4D94-889B-0B04C67EF9FA}" type="sibTrans" cxnId="{FBAA0B31-DB7F-4A4B-B9C6-4D567FBD47B2}">
      <dgm:prSet/>
      <dgm:spPr/>
    </dgm:pt>
    <dgm:pt modelId="{57E47AA2-5A8C-4577-91B5-D985F2D6FD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Divorced</a:t>
          </a:r>
        </a:p>
      </dgm:t>
    </dgm:pt>
    <dgm:pt modelId="{0F4C0F64-3276-48EC-96F6-D9FFFD5E2540}" type="parTrans" cxnId="{0AED7FFB-6580-4AA0-8C40-A3FE09D1192A}">
      <dgm:prSet/>
      <dgm:spPr/>
    </dgm:pt>
    <dgm:pt modelId="{790B7270-2A68-4B43-817A-E4C9AB2355DA}" type="sibTrans" cxnId="{0AED7FFB-6580-4AA0-8C40-A3FE09D1192A}">
      <dgm:prSet/>
      <dgm:spPr/>
    </dgm:pt>
    <dgm:pt modelId="{7666123D-44DF-43C4-9DFA-5012CAB982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None</a:t>
          </a:r>
        </a:p>
      </dgm:t>
    </dgm:pt>
    <dgm:pt modelId="{D228E5EB-7043-48B0-B9DD-9EDB01CF972D}" type="parTrans" cxnId="{2E0F1355-D6A0-4B9E-8F65-40B0E7937FAC}">
      <dgm:prSet/>
      <dgm:spPr/>
    </dgm:pt>
    <dgm:pt modelId="{C3A8401E-D9D5-4DEC-8AB7-DA35C043F202}" type="sibTrans" cxnId="{2E0F1355-D6A0-4B9E-8F65-40B0E7937FAC}">
      <dgm:prSet/>
      <dgm:spPr/>
    </dgm:pt>
    <dgm:pt modelId="{E6201CB4-BB84-41A0-AAF9-E5E29894CE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Catherine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Howard</a:t>
          </a:r>
        </a:p>
      </dgm:t>
    </dgm:pt>
    <dgm:pt modelId="{C648BAF0-6E1A-4961-B88C-35B23E164AB7}" type="parTrans" cxnId="{689CB2BC-DE72-4FBF-9109-0E799690461F}">
      <dgm:prSet/>
      <dgm:spPr/>
    </dgm:pt>
    <dgm:pt modelId="{620C1D60-2B3D-4485-9AED-C1A2C03B3FDA}" type="sibTrans" cxnId="{689CB2BC-DE72-4FBF-9109-0E799690461F}">
      <dgm:prSet/>
      <dgm:spPr/>
    </dgm:pt>
    <dgm:pt modelId="{C7238870-DB2B-4FBE-9F61-11578D36A3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Beheaded</a:t>
          </a:r>
        </a:p>
      </dgm:t>
    </dgm:pt>
    <dgm:pt modelId="{35285113-D21E-4864-8621-5DA026F92487}" type="parTrans" cxnId="{15FBB157-5B83-4E91-973A-437667FD52EB}">
      <dgm:prSet/>
      <dgm:spPr/>
    </dgm:pt>
    <dgm:pt modelId="{DB1178DF-2970-4E8C-B6DF-3F5EF500A4FE}" type="sibTrans" cxnId="{15FBB157-5B83-4E91-973A-437667FD52EB}">
      <dgm:prSet/>
      <dgm:spPr/>
    </dgm:pt>
    <dgm:pt modelId="{9AF5431B-DD34-433F-8333-4B5B0F4421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None</a:t>
          </a:r>
        </a:p>
      </dgm:t>
    </dgm:pt>
    <dgm:pt modelId="{01D7A8AD-A5E0-4337-B948-FDD1BF22B343}" type="parTrans" cxnId="{234AC826-3106-4013-9C0F-CB9DB3A32790}">
      <dgm:prSet/>
      <dgm:spPr/>
    </dgm:pt>
    <dgm:pt modelId="{6F373F85-78C8-4B0F-9762-2D1E391FA78E}" type="sibTrans" cxnId="{234AC826-3106-4013-9C0F-CB9DB3A32790}">
      <dgm:prSet/>
      <dgm:spPr/>
    </dgm:pt>
    <dgm:pt modelId="{8E8C6E3A-7939-4499-994A-48F284B591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Catherine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Parr</a:t>
          </a:r>
        </a:p>
      </dgm:t>
    </dgm:pt>
    <dgm:pt modelId="{2FABD6C0-C4BD-4005-A580-958B849B1790}" type="parTrans" cxnId="{F0A7EF3E-EEC9-491C-AFBA-C60BB09114FB}">
      <dgm:prSet/>
      <dgm:spPr/>
    </dgm:pt>
    <dgm:pt modelId="{F608FACF-AE9F-4199-A3DD-FD0DE23CDF49}" type="sibTrans" cxnId="{F0A7EF3E-EEC9-491C-AFBA-C60BB09114FB}">
      <dgm:prSet/>
      <dgm:spPr/>
    </dgm:pt>
    <dgm:pt modelId="{2EF6B89A-1584-45F6-9324-67F54D7D22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Outlived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Henry</a:t>
          </a:r>
        </a:p>
      </dgm:t>
    </dgm:pt>
    <dgm:pt modelId="{9D70A3ED-98B8-4D62-A80C-844D373E06ED}" type="parTrans" cxnId="{037D94E7-789D-4051-A85B-56E7774A224D}">
      <dgm:prSet/>
      <dgm:spPr/>
    </dgm:pt>
    <dgm:pt modelId="{1FB5398B-6834-4145-B48F-15FB7687E4C3}" type="sibTrans" cxnId="{037D94E7-789D-4051-A85B-56E7774A224D}">
      <dgm:prSet/>
      <dgm:spPr/>
    </dgm:pt>
    <dgm:pt modelId="{B0C27146-16E9-4517-9748-25AFC5AAA1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None</a:t>
          </a:r>
        </a:p>
      </dgm:t>
    </dgm:pt>
    <dgm:pt modelId="{C4B3649B-A45D-4340-B930-76C4C3A8F561}" type="parTrans" cxnId="{A690D7F3-1D05-4776-AB69-F4365FF43A57}">
      <dgm:prSet/>
      <dgm:spPr/>
    </dgm:pt>
    <dgm:pt modelId="{5D654EAA-650A-472E-BBD2-CE047594A0A6}" type="sibTrans" cxnId="{A690D7F3-1D05-4776-AB69-F4365FF43A57}">
      <dgm:prSet/>
      <dgm:spPr/>
    </dgm:pt>
    <dgm:pt modelId="{68A0A64A-3010-4D17-8FF2-C9EF919261C6}" type="pres">
      <dgm:prSet presAssocID="{B3E5AEF3-4156-452A-94DE-1754D10B1F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63F405-0FAE-4FF6-BFD7-FFA3CE8DAE45}" type="pres">
      <dgm:prSet presAssocID="{6B04EC3D-A608-45A5-A30D-B64919A65F13}" presName="hierRoot1" presStyleCnt="0">
        <dgm:presLayoutVars>
          <dgm:hierBranch/>
        </dgm:presLayoutVars>
      </dgm:prSet>
      <dgm:spPr/>
    </dgm:pt>
    <dgm:pt modelId="{7492360A-FE05-49FE-92CB-806B9CFABC7F}" type="pres">
      <dgm:prSet presAssocID="{6B04EC3D-A608-45A5-A30D-B64919A65F13}" presName="rootComposite1" presStyleCnt="0"/>
      <dgm:spPr/>
    </dgm:pt>
    <dgm:pt modelId="{D2711184-31D9-4BFB-9860-E7BBA926A633}" type="pres">
      <dgm:prSet presAssocID="{6B04EC3D-A608-45A5-A30D-B64919A65F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CBCDB-32E9-4E64-A36B-EDEFAB9DF233}" type="pres">
      <dgm:prSet presAssocID="{6B04EC3D-A608-45A5-A30D-B64919A65F1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9132523-1D12-44EC-8961-F7FFA15D44C8}" type="pres">
      <dgm:prSet presAssocID="{6B04EC3D-A608-45A5-A30D-B64919A65F13}" presName="hierChild2" presStyleCnt="0"/>
      <dgm:spPr/>
    </dgm:pt>
    <dgm:pt modelId="{BF6170F6-6DA8-40B6-8162-4E34C4BB0092}" type="pres">
      <dgm:prSet presAssocID="{CCE6C7F6-2570-484D-89BA-46324561B487}" presName="Name35" presStyleLbl="parChTrans1D2" presStyleIdx="0" presStyleCnt="6"/>
      <dgm:spPr/>
    </dgm:pt>
    <dgm:pt modelId="{7FE68312-3B45-4BB3-AF2A-5FE4267B2710}" type="pres">
      <dgm:prSet presAssocID="{5E9DFDD6-FE74-4A1F-9B59-A0E342883A45}" presName="hierRoot2" presStyleCnt="0">
        <dgm:presLayoutVars>
          <dgm:hierBranch/>
        </dgm:presLayoutVars>
      </dgm:prSet>
      <dgm:spPr/>
    </dgm:pt>
    <dgm:pt modelId="{41BBC9A4-A850-48DE-8269-6423107382B2}" type="pres">
      <dgm:prSet presAssocID="{5E9DFDD6-FE74-4A1F-9B59-A0E342883A45}" presName="rootComposite" presStyleCnt="0"/>
      <dgm:spPr/>
    </dgm:pt>
    <dgm:pt modelId="{DFDC892E-4199-42DF-8486-43E54489B067}" type="pres">
      <dgm:prSet presAssocID="{5E9DFDD6-FE74-4A1F-9B59-A0E342883A45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063A17-6B00-4602-986D-98C519D5E58C}" type="pres">
      <dgm:prSet presAssocID="{5E9DFDD6-FE74-4A1F-9B59-A0E342883A45}" presName="rootConnector" presStyleLbl="node2" presStyleIdx="0" presStyleCnt="6"/>
      <dgm:spPr/>
      <dgm:t>
        <a:bodyPr/>
        <a:lstStyle/>
        <a:p>
          <a:endParaRPr lang="en-US"/>
        </a:p>
      </dgm:t>
    </dgm:pt>
    <dgm:pt modelId="{139B5FB4-CA0A-400C-9CC3-040B153BF55D}" type="pres">
      <dgm:prSet presAssocID="{5E9DFDD6-FE74-4A1F-9B59-A0E342883A45}" presName="hierChild4" presStyleCnt="0"/>
      <dgm:spPr/>
    </dgm:pt>
    <dgm:pt modelId="{7354696A-26BB-4F48-A5B4-627C2DFCE83B}" type="pres">
      <dgm:prSet presAssocID="{50C9AA63-9C85-448C-825A-AAA14C4D9C81}" presName="Name35" presStyleLbl="parChTrans1D3" presStyleIdx="0" presStyleCnt="6"/>
      <dgm:spPr/>
    </dgm:pt>
    <dgm:pt modelId="{CC722C08-727B-4996-93FE-38E324896F0D}" type="pres">
      <dgm:prSet presAssocID="{D15704E6-1D14-4980-AE2E-61748E7DEA5E}" presName="hierRoot2" presStyleCnt="0">
        <dgm:presLayoutVars>
          <dgm:hierBranch val="r"/>
        </dgm:presLayoutVars>
      </dgm:prSet>
      <dgm:spPr/>
    </dgm:pt>
    <dgm:pt modelId="{B6729F4E-ED72-49C8-B9E8-E11850164F02}" type="pres">
      <dgm:prSet presAssocID="{D15704E6-1D14-4980-AE2E-61748E7DEA5E}" presName="rootComposite" presStyleCnt="0"/>
      <dgm:spPr/>
    </dgm:pt>
    <dgm:pt modelId="{625B2D8F-9B8C-48B8-9C9C-D151725FEC6D}" type="pres">
      <dgm:prSet presAssocID="{D15704E6-1D14-4980-AE2E-61748E7DEA5E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DB24F-C679-4BCE-B7B8-D45A809B0AEA}" type="pres">
      <dgm:prSet presAssocID="{D15704E6-1D14-4980-AE2E-61748E7DEA5E}" presName="rootConnector" presStyleLbl="node3" presStyleIdx="0" presStyleCnt="6"/>
      <dgm:spPr/>
      <dgm:t>
        <a:bodyPr/>
        <a:lstStyle/>
        <a:p>
          <a:endParaRPr lang="en-US"/>
        </a:p>
      </dgm:t>
    </dgm:pt>
    <dgm:pt modelId="{8435D585-C42F-4B54-B77F-9BD8B605CF46}" type="pres">
      <dgm:prSet presAssocID="{D15704E6-1D14-4980-AE2E-61748E7DEA5E}" presName="hierChild4" presStyleCnt="0"/>
      <dgm:spPr/>
    </dgm:pt>
    <dgm:pt modelId="{2ED2D338-B6AE-4441-9106-4D40EF454683}" type="pres">
      <dgm:prSet presAssocID="{578C2D01-D4CC-403B-AE95-4A3F41BC154A}" presName="Name50" presStyleLbl="parChTrans1D4" presStyleIdx="0" presStyleCnt="6"/>
      <dgm:spPr/>
    </dgm:pt>
    <dgm:pt modelId="{90A52ACC-A85D-461F-BE96-B0AC80F14B35}" type="pres">
      <dgm:prSet presAssocID="{17D623F0-DE06-4BE0-9CD5-F723BB1DE278}" presName="hierRoot2" presStyleCnt="0">
        <dgm:presLayoutVars>
          <dgm:hierBranch val="r"/>
        </dgm:presLayoutVars>
      </dgm:prSet>
      <dgm:spPr/>
    </dgm:pt>
    <dgm:pt modelId="{2D1A6603-EC35-4C5C-BD1D-23BD1EA8C128}" type="pres">
      <dgm:prSet presAssocID="{17D623F0-DE06-4BE0-9CD5-F723BB1DE278}" presName="rootComposite" presStyleCnt="0"/>
      <dgm:spPr/>
    </dgm:pt>
    <dgm:pt modelId="{5ABB8837-0334-4769-BA88-6B9D716CF52F}" type="pres">
      <dgm:prSet presAssocID="{17D623F0-DE06-4BE0-9CD5-F723BB1DE278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1F48F-6EFA-4991-83EB-568FE1623751}" type="pres">
      <dgm:prSet presAssocID="{17D623F0-DE06-4BE0-9CD5-F723BB1DE278}" presName="rootConnector" presStyleLbl="node4" presStyleIdx="0" presStyleCnt="6"/>
      <dgm:spPr/>
      <dgm:t>
        <a:bodyPr/>
        <a:lstStyle/>
        <a:p>
          <a:endParaRPr lang="en-US"/>
        </a:p>
      </dgm:t>
    </dgm:pt>
    <dgm:pt modelId="{0C3B4EA3-6C2C-4C32-B186-D49AD9AC02A1}" type="pres">
      <dgm:prSet presAssocID="{17D623F0-DE06-4BE0-9CD5-F723BB1DE278}" presName="hierChild4" presStyleCnt="0"/>
      <dgm:spPr/>
    </dgm:pt>
    <dgm:pt modelId="{4EE31885-5508-4DD1-946A-733BF0C35855}" type="pres">
      <dgm:prSet presAssocID="{17D623F0-DE06-4BE0-9CD5-F723BB1DE278}" presName="hierChild5" presStyleCnt="0"/>
      <dgm:spPr/>
    </dgm:pt>
    <dgm:pt modelId="{2556B5D1-D826-47E2-B8A0-1E6D002FE3D6}" type="pres">
      <dgm:prSet presAssocID="{D15704E6-1D14-4980-AE2E-61748E7DEA5E}" presName="hierChild5" presStyleCnt="0"/>
      <dgm:spPr/>
    </dgm:pt>
    <dgm:pt modelId="{5662E661-A71E-4DC1-9299-1445DB7D7AEC}" type="pres">
      <dgm:prSet presAssocID="{5E9DFDD6-FE74-4A1F-9B59-A0E342883A45}" presName="hierChild5" presStyleCnt="0"/>
      <dgm:spPr/>
    </dgm:pt>
    <dgm:pt modelId="{1C4CFEE2-C532-4D73-BC29-E4C78F7C974F}" type="pres">
      <dgm:prSet presAssocID="{0CBE261F-BE80-4E67-AEF6-DA9F6191F04F}" presName="Name35" presStyleLbl="parChTrans1D2" presStyleIdx="1" presStyleCnt="6"/>
      <dgm:spPr/>
    </dgm:pt>
    <dgm:pt modelId="{69CF077D-17CC-4FB9-BBDC-CEF62F17F621}" type="pres">
      <dgm:prSet presAssocID="{C77FDA08-F0BA-468C-B846-7DB1C52A2D3A}" presName="hierRoot2" presStyleCnt="0">
        <dgm:presLayoutVars>
          <dgm:hierBranch/>
        </dgm:presLayoutVars>
      </dgm:prSet>
      <dgm:spPr/>
    </dgm:pt>
    <dgm:pt modelId="{BA5F3951-A632-44D6-B507-0789BCF86F9E}" type="pres">
      <dgm:prSet presAssocID="{C77FDA08-F0BA-468C-B846-7DB1C52A2D3A}" presName="rootComposite" presStyleCnt="0"/>
      <dgm:spPr/>
    </dgm:pt>
    <dgm:pt modelId="{33D9CE2B-3FF5-4740-8AFD-79307AEF94DE}" type="pres">
      <dgm:prSet presAssocID="{C77FDA08-F0BA-468C-B846-7DB1C52A2D3A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B330C-0968-4F91-A93C-1BA1EC5787A4}" type="pres">
      <dgm:prSet presAssocID="{C77FDA08-F0BA-468C-B846-7DB1C52A2D3A}" presName="rootConnector" presStyleLbl="node2" presStyleIdx="1" presStyleCnt="6"/>
      <dgm:spPr/>
      <dgm:t>
        <a:bodyPr/>
        <a:lstStyle/>
        <a:p>
          <a:endParaRPr lang="en-US"/>
        </a:p>
      </dgm:t>
    </dgm:pt>
    <dgm:pt modelId="{BAA46D66-E80F-47B4-8F9D-93C12ABA7CC0}" type="pres">
      <dgm:prSet presAssocID="{C77FDA08-F0BA-468C-B846-7DB1C52A2D3A}" presName="hierChild4" presStyleCnt="0"/>
      <dgm:spPr/>
    </dgm:pt>
    <dgm:pt modelId="{59621C98-4F49-4C7B-9269-0A7F2BF4EA1B}" type="pres">
      <dgm:prSet presAssocID="{B9C7DEFF-E181-46F8-9A7C-6C2EDC7950D8}" presName="Name35" presStyleLbl="parChTrans1D3" presStyleIdx="1" presStyleCnt="6"/>
      <dgm:spPr/>
    </dgm:pt>
    <dgm:pt modelId="{F7CA1989-7063-4B77-B02F-1F1DB856FE13}" type="pres">
      <dgm:prSet presAssocID="{4AD1CD77-585D-4B56-B6E7-9D18D5053D17}" presName="hierRoot2" presStyleCnt="0">
        <dgm:presLayoutVars>
          <dgm:hierBranch val="r"/>
        </dgm:presLayoutVars>
      </dgm:prSet>
      <dgm:spPr/>
    </dgm:pt>
    <dgm:pt modelId="{8EF4CC05-673D-481A-8175-562CEA18BBC1}" type="pres">
      <dgm:prSet presAssocID="{4AD1CD77-585D-4B56-B6E7-9D18D5053D17}" presName="rootComposite" presStyleCnt="0"/>
      <dgm:spPr/>
    </dgm:pt>
    <dgm:pt modelId="{AE5BF03B-B9FA-4357-B6A0-C9E1716C2860}" type="pres">
      <dgm:prSet presAssocID="{4AD1CD77-585D-4B56-B6E7-9D18D5053D17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7DB8F-7548-49F8-A5FC-70E25C39B062}" type="pres">
      <dgm:prSet presAssocID="{4AD1CD77-585D-4B56-B6E7-9D18D5053D17}" presName="rootConnector" presStyleLbl="node3" presStyleIdx="1" presStyleCnt="6"/>
      <dgm:spPr/>
      <dgm:t>
        <a:bodyPr/>
        <a:lstStyle/>
        <a:p>
          <a:endParaRPr lang="en-US"/>
        </a:p>
      </dgm:t>
    </dgm:pt>
    <dgm:pt modelId="{28140BB2-D9A4-47CC-9A7A-B875B6591B99}" type="pres">
      <dgm:prSet presAssocID="{4AD1CD77-585D-4B56-B6E7-9D18D5053D17}" presName="hierChild4" presStyleCnt="0"/>
      <dgm:spPr/>
    </dgm:pt>
    <dgm:pt modelId="{BA5556BB-FE3D-44AD-9B45-44C37230625E}" type="pres">
      <dgm:prSet presAssocID="{F398E708-8801-4A09-A7AC-DE955B79F62B}" presName="Name50" presStyleLbl="parChTrans1D4" presStyleIdx="1" presStyleCnt="6"/>
      <dgm:spPr/>
    </dgm:pt>
    <dgm:pt modelId="{0CF3C9EB-4422-47F0-AE4B-F011D0B28B0B}" type="pres">
      <dgm:prSet presAssocID="{D0B6E6E8-2001-41DF-8064-A832FF9EB3EE}" presName="hierRoot2" presStyleCnt="0">
        <dgm:presLayoutVars>
          <dgm:hierBranch val="r"/>
        </dgm:presLayoutVars>
      </dgm:prSet>
      <dgm:spPr/>
    </dgm:pt>
    <dgm:pt modelId="{9008D6CD-B336-4213-88C4-EFFF953EC336}" type="pres">
      <dgm:prSet presAssocID="{D0B6E6E8-2001-41DF-8064-A832FF9EB3EE}" presName="rootComposite" presStyleCnt="0"/>
      <dgm:spPr/>
    </dgm:pt>
    <dgm:pt modelId="{1AC7182E-D8F9-4A9E-93A1-265D0D46CB90}" type="pres">
      <dgm:prSet presAssocID="{D0B6E6E8-2001-41DF-8064-A832FF9EB3EE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010F1D-4C4A-4279-B867-E3781119D750}" type="pres">
      <dgm:prSet presAssocID="{D0B6E6E8-2001-41DF-8064-A832FF9EB3EE}" presName="rootConnector" presStyleLbl="node4" presStyleIdx="1" presStyleCnt="6"/>
      <dgm:spPr/>
      <dgm:t>
        <a:bodyPr/>
        <a:lstStyle/>
        <a:p>
          <a:endParaRPr lang="en-US"/>
        </a:p>
      </dgm:t>
    </dgm:pt>
    <dgm:pt modelId="{0B187EFC-1636-4446-998E-291FE2B938F9}" type="pres">
      <dgm:prSet presAssocID="{D0B6E6E8-2001-41DF-8064-A832FF9EB3EE}" presName="hierChild4" presStyleCnt="0"/>
      <dgm:spPr/>
    </dgm:pt>
    <dgm:pt modelId="{B25EAC7B-B722-48DD-B9E8-04F65878ACBA}" type="pres">
      <dgm:prSet presAssocID="{D0B6E6E8-2001-41DF-8064-A832FF9EB3EE}" presName="hierChild5" presStyleCnt="0"/>
      <dgm:spPr/>
    </dgm:pt>
    <dgm:pt modelId="{E6E84637-9467-44D4-BC1B-EEB60ED58CFF}" type="pres">
      <dgm:prSet presAssocID="{4AD1CD77-585D-4B56-B6E7-9D18D5053D17}" presName="hierChild5" presStyleCnt="0"/>
      <dgm:spPr/>
    </dgm:pt>
    <dgm:pt modelId="{8BC736B0-F3FD-4F03-A33C-D66FDECD4EF9}" type="pres">
      <dgm:prSet presAssocID="{C77FDA08-F0BA-468C-B846-7DB1C52A2D3A}" presName="hierChild5" presStyleCnt="0"/>
      <dgm:spPr/>
    </dgm:pt>
    <dgm:pt modelId="{9A47EB78-3041-49F3-ADBE-5A7D050278D8}" type="pres">
      <dgm:prSet presAssocID="{8AB0F96E-D4F5-41B1-8EDC-4D07F854F9E4}" presName="Name35" presStyleLbl="parChTrans1D2" presStyleIdx="2" presStyleCnt="6"/>
      <dgm:spPr/>
    </dgm:pt>
    <dgm:pt modelId="{017BF7E0-3558-4170-993F-4B299BDC7901}" type="pres">
      <dgm:prSet presAssocID="{B2DFAFEF-A6A1-4C10-9121-D380354789AC}" presName="hierRoot2" presStyleCnt="0">
        <dgm:presLayoutVars>
          <dgm:hierBranch/>
        </dgm:presLayoutVars>
      </dgm:prSet>
      <dgm:spPr/>
    </dgm:pt>
    <dgm:pt modelId="{C803A8F1-BFDC-41A5-9FFF-964370E0EEEF}" type="pres">
      <dgm:prSet presAssocID="{B2DFAFEF-A6A1-4C10-9121-D380354789AC}" presName="rootComposite" presStyleCnt="0"/>
      <dgm:spPr/>
    </dgm:pt>
    <dgm:pt modelId="{CD3411B6-6DF9-428C-B591-96E910581678}" type="pres">
      <dgm:prSet presAssocID="{B2DFAFEF-A6A1-4C10-9121-D380354789AC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72A98-8C8F-412B-A611-E21FB6D70D7A}" type="pres">
      <dgm:prSet presAssocID="{B2DFAFEF-A6A1-4C10-9121-D380354789AC}" presName="rootConnector" presStyleLbl="node2" presStyleIdx="2" presStyleCnt="6"/>
      <dgm:spPr/>
      <dgm:t>
        <a:bodyPr/>
        <a:lstStyle/>
        <a:p>
          <a:endParaRPr lang="en-US"/>
        </a:p>
      </dgm:t>
    </dgm:pt>
    <dgm:pt modelId="{DAA2FCB6-9D09-4D53-9AB7-6DAA7121264E}" type="pres">
      <dgm:prSet presAssocID="{B2DFAFEF-A6A1-4C10-9121-D380354789AC}" presName="hierChild4" presStyleCnt="0"/>
      <dgm:spPr/>
    </dgm:pt>
    <dgm:pt modelId="{E54696E0-C77A-45A9-87D4-FD215500104C}" type="pres">
      <dgm:prSet presAssocID="{5B20D0ED-0D23-42ED-B7DD-3A313427AB55}" presName="Name35" presStyleLbl="parChTrans1D3" presStyleIdx="2" presStyleCnt="6"/>
      <dgm:spPr/>
    </dgm:pt>
    <dgm:pt modelId="{4BDBDE23-8EF8-400E-99EF-B900FFF554B4}" type="pres">
      <dgm:prSet presAssocID="{5C149CB9-31E2-4868-A769-A6AD055CEBCE}" presName="hierRoot2" presStyleCnt="0">
        <dgm:presLayoutVars>
          <dgm:hierBranch val="r"/>
        </dgm:presLayoutVars>
      </dgm:prSet>
      <dgm:spPr/>
    </dgm:pt>
    <dgm:pt modelId="{0E6A705B-2013-4347-8A7B-89AC35DCAB60}" type="pres">
      <dgm:prSet presAssocID="{5C149CB9-31E2-4868-A769-A6AD055CEBCE}" presName="rootComposite" presStyleCnt="0"/>
      <dgm:spPr/>
    </dgm:pt>
    <dgm:pt modelId="{7EC4BCC8-F5D5-47A2-8AE5-A5F55BA3C651}" type="pres">
      <dgm:prSet presAssocID="{5C149CB9-31E2-4868-A769-A6AD055CEBC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80D836-980B-4588-B94E-881562E02966}" type="pres">
      <dgm:prSet presAssocID="{5C149CB9-31E2-4868-A769-A6AD055CEBCE}" presName="rootConnector" presStyleLbl="node3" presStyleIdx="2" presStyleCnt="6"/>
      <dgm:spPr/>
      <dgm:t>
        <a:bodyPr/>
        <a:lstStyle/>
        <a:p>
          <a:endParaRPr lang="en-US"/>
        </a:p>
      </dgm:t>
    </dgm:pt>
    <dgm:pt modelId="{ADC29204-F6C5-4AD3-8FEF-A1980534C12F}" type="pres">
      <dgm:prSet presAssocID="{5C149CB9-31E2-4868-A769-A6AD055CEBCE}" presName="hierChild4" presStyleCnt="0"/>
      <dgm:spPr/>
    </dgm:pt>
    <dgm:pt modelId="{34796724-ACD1-428A-960D-A99A314DFC23}" type="pres">
      <dgm:prSet presAssocID="{CC390810-98F7-477C-B77C-4E8FB982D4B6}" presName="Name50" presStyleLbl="parChTrans1D4" presStyleIdx="2" presStyleCnt="6"/>
      <dgm:spPr/>
    </dgm:pt>
    <dgm:pt modelId="{1D84EEBE-82B4-4E02-971D-F13285665F9B}" type="pres">
      <dgm:prSet presAssocID="{074B2A03-EC26-40D6-933D-626D50C44015}" presName="hierRoot2" presStyleCnt="0">
        <dgm:presLayoutVars>
          <dgm:hierBranch val="r"/>
        </dgm:presLayoutVars>
      </dgm:prSet>
      <dgm:spPr/>
    </dgm:pt>
    <dgm:pt modelId="{54015848-537B-40AE-A893-B4A0C7945A31}" type="pres">
      <dgm:prSet presAssocID="{074B2A03-EC26-40D6-933D-626D50C44015}" presName="rootComposite" presStyleCnt="0"/>
      <dgm:spPr/>
    </dgm:pt>
    <dgm:pt modelId="{32E5471D-435D-4E78-8743-AC6C1B1B10E4}" type="pres">
      <dgm:prSet presAssocID="{074B2A03-EC26-40D6-933D-626D50C44015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4A2C0-8BE9-4C4B-AB20-BC15B5698CA8}" type="pres">
      <dgm:prSet presAssocID="{074B2A03-EC26-40D6-933D-626D50C44015}" presName="rootConnector" presStyleLbl="node4" presStyleIdx="2" presStyleCnt="6"/>
      <dgm:spPr/>
      <dgm:t>
        <a:bodyPr/>
        <a:lstStyle/>
        <a:p>
          <a:endParaRPr lang="en-US"/>
        </a:p>
      </dgm:t>
    </dgm:pt>
    <dgm:pt modelId="{BD4B6B25-CC36-4BEC-97F7-B7CC41C494DB}" type="pres">
      <dgm:prSet presAssocID="{074B2A03-EC26-40D6-933D-626D50C44015}" presName="hierChild4" presStyleCnt="0"/>
      <dgm:spPr/>
    </dgm:pt>
    <dgm:pt modelId="{CD58DBD2-D54A-4DD9-A6D3-94B31422AB95}" type="pres">
      <dgm:prSet presAssocID="{074B2A03-EC26-40D6-933D-626D50C44015}" presName="hierChild5" presStyleCnt="0"/>
      <dgm:spPr/>
    </dgm:pt>
    <dgm:pt modelId="{C7EF5709-FEE9-4710-A4BA-7AFA435C439D}" type="pres">
      <dgm:prSet presAssocID="{5C149CB9-31E2-4868-A769-A6AD055CEBCE}" presName="hierChild5" presStyleCnt="0"/>
      <dgm:spPr/>
    </dgm:pt>
    <dgm:pt modelId="{CE2AC613-7CA2-4B98-92F9-34D47BAA0B33}" type="pres">
      <dgm:prSet presAssocID="{B2DFAFEF-A6A1-4C10-9121-D380354789AC}" presName="hierChild5" presStyleCnt="0"/>
      <dgm:spPr/>
    </dgm:pt>
    <dgm:pt modelId="{1344C088-6D2C-4648-935C-55F2EC586854}" type="pres">
      <dgm:prSet presAssocID="{16E0A76E-80C2-4B85-8683-62C713B665CB}" presName="Name35" presStyleLbl="parChTrans1D2" presStyleIdx="3" presStyleCnt="6"/>
      <dgm:spPr/>
    </dgm:pt>
    <dgm:pt modelId="{223C4EFB-8F2B-4D1A-86F0-3A88B2F701EB}" type="pres">
      <dgm:prSet presAssocID="{396A6882-696C-4D06-A024-C7AC4561DC90}" presName="hierRoot2" presStyleCnt="0">
        <dgm:presLayoutVars>
          <dgm:hierBranch/>
        </dgm:presLayoutVars>
      </dgm:prSet>
      <dgm:spPr/>
    </dgm:pt>
    <dgm:pt modelId="{D6D4F4D3-AEA2-4659-81AC-3B07653A192D}" type="pres">
      <dgm:prSet presAssocID="{396A6882-696C-4D06-A024-C7AC4561DC90}" presName="rootComposite" presStyleCnt="0"/>
      <dgm:spPr/>
    </dgm:pt>
    <dgm:pt modelId="{835A19E4-378D-4DBC-A8C2-BEFDEB80B581}" type="pres">
      <dgm:prSet presAssocID="{396A6882-696C-4D06-A024-C7AC4561DC9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F1AAF6-7029-4960-81D9-7873B676792C}" type="pres">
      <dgm:prSet presAssocID="{396A6882-696C-4D06-A024-C7AC4561DC90}" presName="rootConnector" presStyleLbl="node2" presStyleIdx="3" presStyleCnt="6"/>
      <dgm:spPr/>
      <dgm:t>
        <a:bodyPr/>
        <a:lstStyle/>
        <a:p>
          <a:endParaRPr lang="en-US"/>
        </a:p>
      </dgm:t>
    </dgm:pt>
    <dgm:pt modelId="{24211E75-57BF-4A42-B8F9-953EC7D686BD}" type="pres">
      <dgm:prSet presAssocID="{396A6882-696C-4D06-A024-C7AC4561DC90}" presName="hierChild4" presStyleCnt="0"/>
      <dgm:spPr/>
    </dgm:pt>
    <dgm:pt modelId="{E5B726B5-49C5-4BF2-B9A8-66F789F0BED0}" type="pres">
      <dgm:prSet presAssocID="{0F4C0F64-3276-48EC-96F6-D9FFFD5E2540}" presName="Name35" presStyleLbl="parChTrans1D3" presStyleIdx="3" presStyleCnt="6"/>
      <dgm:spPr/>
    </dgm:pt>
    <dgm:pt modelId="{F24E5000-167F-4C09-A3FA-C7797BF09DDC}" type="pres">
      <dgm:prSet presAssocID="{57E47AA2-5A8C-4577-91B5-D985F2D6FD07}" presName="hierRoot2" presStyleCnt="0">
        <dgm:presLayoutVars>
          <dgm:hierBranch val="r"/>
        </dgm:presLayoutVars>
      </dgm:prSet>
      <dgm:spPr/>
    </dgm:pt>
    <dgm:pt modelId="{0A4A497A-E740-41DB-AB15-87EA8DA6539C}" type="pres">
      <dgm:prSet presAssocID="{57E47AA2-5A8C-4577-91B5-D985F2D6FD07}" presName="rootComposite" presStyleCnt="0"/>
      <dgm:spPr/>
    </dgm:pt>
    <dgm:pt modelId="{7341DFD9-FBAA-48E5-B05E-E2B8BA17F394}" type="pres">
      <dgm:prSet presAssocID="{57E47AA2-5A8C-4577-91B5-D985F2D6FD07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7FD90-7BF7-42DD-8E38-EF17E7962DF2}" type="pres">
      <dgm:prSet presAssocID="{57E47AA2-5A8C-4577-91B5-D985F2D6FD07}" presName="rootConnector" presStyleLbl="node3" presStyleIdx="3" presStyleCnt="6"/>
      <dgm:spPr/>
      <dgm:t>
        <a:bodyPr/>
        <a:lstStyle/>
        <a:p>
          <a:endParaRPr lang="en-US"/>
        </a:p>
      </dgm:t>
    </dgm:pt>
    <dgm:pt modelId="{37A352A8-1620-45DE-830A-BE17A2510CEF}" type="pres">
      <dgm:prSet presAssocID="{57E47AA2-5A8C-4577-91B5-D985F2D6FD07}" presName="hierChild4" presStyleCnt="0"/>
      <dgm:spPr/>
    </dgm:pt>
    <dgm:pt modelId="{DD444219-CB52-4491-AC57-96BE821DBB6E}" type="pres">
      <dgm:prSet presAssocID="{D228E5EB-7043-48B0-B9DD-9EDB01CF972D}" presName="Name50" presStyleLbl="parChTrans1D4" presStyleIdx="3" presStyleCnt="6"/>
      <dgm:spPr/>
    </dgm:pt>
    <dgm:pt modelId="{D6118474-8989-48A3-A02F-B21527770E85}" type="pres">
      <dgm:prSet presAssocID="{7666123D-44DF-43C4-9DFA-5012CAB98210}" presName="hierRoot2" presStyleCnt="0">
        <dgm:presLayoutVars>
          <dgm:hierBranch val="r"/>
        </dgm:presLayoutVars>
      </dgm:prSet>
      <dgm:spPr/>
    </dgm:pt>
    <dgm:pt modelId="{A97E16DB-0B35-4A44-9E4F-0DA670DE0341}" type="pres">
      <dgm:prSet presAssocID="{7666123D-44DF-43C4-9DFA-5012CAB98210}" presName="rootComposite" presStyleCnt="0"/>
      <dgm:spPr/>
    </dgm:pt>
    <dgm:pt modelId="{891253CF-EAE8-4427-A0B3-B0B5642188DB}" type="pres">
      <dgm:prSet presAssocID="{7666123D-44DF-43C4-9DFA-5012CAB9821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025CC-62BD-4482-872D-4CAAC510347A}" type="pres">
      <dgm:prSet presAssocID="{7666123D-44DF-43C4-9DFA-5012CAB98210}" presName="rootConnector" presStyleLbl="node4" presStyleIdx="3" presStyleCnt="6"/>
      <dgm:spPr/>
      <dgm:t>
        <a:bodyPr/>
        <a:lstStyle/>
        <a:p>
          <a:endParaRPr lang="en-US"/>
        </a:p>
      </dgm:t>
    </dgm:pt>
    <dgm:pt modelId="{B81E62D6-2CF1-4FBA-8EA3-8765C2174849}" type="pres">
      <dgm:prSet presAssocID="{7666123D-44DF-43C4-9DFA-5012CAB98210}" presName="hierChild4" presStyleCnt="0"/>
      <dgm:spPr/>
    </dgm:pt>
    <dgm:pt modelId="{92596EF0-B982-42AD-A894-056309A2F7B5}" type="pres">
      <dgm:prSet presAssocID="{7666123D-44DF-43C4-9DFA-5012CAB98210}" presName="hierChild5" presStyleCnt="0"/>
      <dgm:spPr/>
    </dgm:pt>
    <dgm:pt modelId="{0B204837-2F4C-40CA-BE35-1067D562A6BC}" type="pres">
      <dgm:prSet presAssocID="{57E47AA2-5A8C-4577-91B5-D985F2D6FD07}" presName="hierChild5" presStyleCnt="0"/>
      <dgm:spPr/>
    </dgm:pt>
    <dgm:pt modelId="{07EA7A5F-F89B-43E1-95A0-6CB4520E9CFE}" type="pres">
      <dgm:prSet presAssocID="{396A6882-696C-4D06-A024-C7AC4561DC90}" presName="hierChild5" presStyleCnt="0"/>
      <dgm:spPr/>
    </dgm:pt>
    <dgm:pt modelId="{D496195D-25DD-453E-978E-E40B0B4F5E41}" type="pres">
      <dgm:prSet presAssocID="{C648BAF0-6E1A-4961-B88C-35B23E164AB7}" presName="Name35" presStyleLbl="parChTrans1D2" presStyleIdx="4" presStyleCnt="6"/>
      <dgm:spPr/>
    </dgm:pt>
    <dgm:pt modelId="{F74E38FF-8FF6-47A8-B632-7AD7209CD812}" type="pres">
      <dgm:prSet presAssocID="{E6201CB4-BB84-41A0-AAF9-E5E29894CEF5}" presName="hierRoot2" presStyleCnt="0">
        <dgm:presLayoutVars>
          <dgm:hierBranch/>
        </dgm:presLayoutVars>
      </dgm:prSet>
      <dgm:spPr/>
    </dgm:pt>
    <dgm:pt modelId="{8785B229-91FA-4653-9BDC-7FDBA9F04EA7}" type="pres">
      <dgm:prSet presAssocID="{E6201CB4-BB84-41A0-AAF9-E5E29894CEF5}" presName="rootComposite" presStyleCnt="0"/>
      <dgm:spPr/>
    </dgm:pt>
    <dgm:pt modelId="{35959526-42AF-4D3C-9B69-F50EFAC4BD28}" type="pres">
      <dgm:prSet presAssocID="{E6201CB4-BB84-41A0-AAF9-E5E29894CEF5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4DBE1-1001-450E-8593-FAC89998A5DA}" type="pres">
      <dgm:prSet presAssocID="{E6201CB4-BB84-41A0-AAF9-E5E29894CEF5}" presName="rootConnector" presStyleLbl="node2" presStyleIdx="4" presStyleCnt="6"/>
      <dgm:spPr/>
      <dgm:t>
        <a:bodyPr/>
        <a:lstStyle/>
        <a:p>
          <a:endParaRPr lang="en-US"/>
        </a:p>
      </dgm:t>
    </dgm:pt>
    <dgm:pt modelId="{0EA8E1C1-233A-4B43-A40E-573F9A4B8568}" type="pres">
      <dgm:prSet presAssocID="{E6201CB4-BB84-41A0-AAF9-E5E29894CEF5}" presName="hierChild4" presStyleCnt="0"/>
      <dgm:spPr/>
    </dgm:pt>
    <dgm:pt modelId="{13674B14-F866-43DA-B578-DB94FCA74543}" type="pres">
      <dgm:prSet presAssocID="{35285113-D21E-4864-8621-5DA026F92487}" presName="Name35" presStyleLbl="parChTrans1D3" presStyleIdx="4" presStyleCnt="6"/>
      <dgm:spPr/>
    </dgm:pt>
    <dgm:pt modelId="{FE1034B2-536D-4A70-AFE9-D5C4F87E07F1}" type="pres">
      <dgm:prSet presAssocID="{C7238870-DB2B-4FBE-9F61-11578D36A344}" presName="hierRoot2" presStyleCnt="0">
        <dgm:presLayoutVars>
          <dgm:hierBranch val="r"/>
        </dgm:presLayoutVars>
      </dgm:prSet>
      <dgm:spPr/>
    </dgm:pt>
    <dgm:pt modelId="{37C6F6C1-E8E0-4BEE-93C6-1C632DA6CF28}" type="pres">
      <dgm:prSet presAssocID="{C7238870-DB2B-4FBE-9F61-11578D36A344}" presName="rootComposite" presStyleCnt="0"/>
      <dgm:spPr/>
    </dgm:pt>
    <dgm:pt modelId="{8AEC182D-6998-46F6-BDAA-ACD2A17A4359}" type="pres">
      <dgm:prSet presAssocID="{C7238870-DB2B-4FBE-9F61-11578D36A344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AB717-C39C-4207-B3AE-6D9BE6ABE658}" type="pres">
      <dgm:prSet presAssocID="{C7238870-DB2B-4FBE-9F61-11578D36A344}" presName="rootConnector" presStyleLbl="node3" presStyleIdx="4" presStyleCnt="6"/>
      <dgm:spPr/>
      <dgm:t>
        <a:bodyPr/>
        <a:lstStyle/>
        <a:p>
          <a:endParaRPr lang="en-US"/>
        </a:p>
      </dgm:t>
    </dgm:pt>
    <dgm:pt modelId="{AD9A0A9E-D20E-40C3-9E41-3F197DADBEF5}" type="pres">
      <dgm:prSet presAssocID="{C7238870-DB2B-4FBE-9F61-11578D36A344}" presName="hierChild4" presStyleCnt="0"/>
      <dgm:spPr/>
    </dgm:pt>
    <dgm:pt modelId="{995229E1-8FB2-4D5D-B3A8-6C12FA4EA20F}" type="pres">
      <dgm:prSet presAssocID="{01D7A8AD-A5E0-4337-B948-FDD1BF22B343}" presName="Name50" presStyleLbl="parChTrans1D4" presStyleIdx="4" presStyleCnt="6"/>
      <dgm:spPr/>
    </dgm:pt>
    <dgm:pt modelId="{F0618437-4D45-4741-B2E2-323867EECECA}" type="pres">
      <dgm:prSet presAssocID="{9AF5431B-DD34-433F-8333-4B5B0F442167}" presName="hierRoot2" presStyleCnt="0">
        <dgm:presLayoutVars>
          <dgm:hierBranch val="r"/>
        </dgm:presLayoutVars>
      </dgm:prSet>
      <dgm:spPr/>
    </dgm:pt>
    <dgm:pt modelId="{466F4669-42BE-439C-AE2B-C2853E666837}" type="pres">
      <dgm:prSet presAssocID="{9AF5431B-DD34-433F-8333-4B5B0F442167}" presName="rootComposite" presStyleCnt="0"/>
      <dgm:spPr/>
    </dgm:pt>
    <dgm:pt modelId="{FA839C1F-D0FC-4207-9588-F8B7FAE470F4}" type="pres">
      <dgm:prSet presAssocID="{9AF5431B-DD34-433F-8333-4B5B0F442167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972D8-61EC-4034-848A-6C7054818161}" type="pres">
      <dgm:prSet presAssocID="{9AF5431B-DD34-433F-8333-4B5B0F442167}" presName="rootConnector" presStyleLbl="node4" presStyleIdx="4" presStyleCnt="6"/>
      <dgm:spPr/>
      <dgm:t>
        <a:bodyPr/>
        <a:lstStyle/>
        <a:p>
          <a:endParaRPr lang="en-US"/>
        </a:p>
      </dgm:t>
    </dgm:pt>
    <dgm:pt modelId="{B6139B75-1CCE-40E2-B30B-1B12812E683B}" type="pres">
      <dgm:prSet presAssocID="{9AF5431B-DD34-433F-8333-4B5B0F442167}" presName="hierChild4" presStyleCnt="0"/>
      <dgm:spPr/>
    </dgm:pt>
    <dgm:pt modelId="{C9190C71-26D4-433A-8C7A-D5DB8306B033}" type="pres">
      <dgm:prSet presAssocID="{9AF5431B-DD34-433F-8333-4B5B0F442167}" presName="hierChild5" presStyleCnt="0"/>
      <dgm:spPr/>
    </dgm:pt>
    <dgm:pt modelId="{4B21C681-679A-4F4B-A1AD-1560F50C69C2}" type="pres">
      <dgm:prSet presAssocID="{C7238870-DB2B-4FBE-9F61-11578D36A344}" presName="hierChild5" presStyleCnt="0"/>
      <dgm:spPr/>
    </dgm:pt>
    <dgm:pt modelId="{411FCDC2-F395-40B4-B291-6797B2F83E1F}" type="pres">
      <dgm:prSet presAssocID="{E6201CB4-BB84-41A0-AAF9-E5E29894CEF5}" presName="hierChild5" presStyleCnt="0"/>
      <dgm:spPr/>
    </dgm:pt>
    <dgm:pt modelId="{97637559-5452-456D-BE95-95691CC496F8}" type="pres">
      <dgm:prSet presAssocID="{2FABD6C0-C4BD-4005-A580-958B849B1790}" presName="Name35" presStyleLbl="parChTrans1D2" presStyleIdx="5" presStyleCnt="6"/>
      <dgm:spPr/>
    </dgm:pt>
    <dgm:pt modelId="{E445C8F2-0E93-4E18-8FA3-4B8623F33BD0}" type="pres">
      <dgm:prSet presAssocID="{8E8C6E3A-7939-4499-994A-48F284B591E2}" presName="hierRoot2" presStyleCnt="0">
        <dgm:presLayoutVars>
          <dgm:hierBranch/>
        </dgm:presLayoutVars>
      </dgm:prSet>
      <dgm:spPr/>
    </dgm:pt>
    <dgm:pt modelId="{7A6D62C0-F921-45F8-A8B1-5FAB0161F2F9}" type="pres">
      <dgm:prSet presAssocID="{8E8C6E3A-7939-4499-994A-48F284B591E2}" presName="rootComposite" presStyleCnt="0"/>
      <dgm:spPr/>
    </dgm:pt>
    <dgm:pt modelId="{566D91A1-F9BF-47C2-9741-D6191FFE8297}" type="pres">
      <dgm:prSet presAssocID="{8E8C6E3A-7939-4499-994A-48F284B591E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C979E1-8F41-404A-9E1E-C728D7BAFE5F}" type="pres">
      <dgm:prSet presAssocID="{8E8C6E3A-7939-4499-994A-48F284B591E2}" presName="rootConnector" presStyleLbl="node2" presStyleIdx="5" presStyleCnt="6"/>
      <dgm:spPr/>
      <dgm:t>
        <a:bodyPr/>
        <a:lstStyle/>
        <a:p>
          <a:endParaRPr lang="en-US"/>
        </a:p>
      </dgm:t>
    </dgm:pt>
    <dgm:pt modelId="{D1460F52-2E72-4B08-AB8C-431A5F4CF9D8}" type="pres">
      <dgm:prSet presAssocID="{8E8C6E3A-7939-4499-994A-48F284B591E2}" presName="hierChild4" presStyleCnt="0"/>
      <dgm:spPr/>
    </dgm:pt>
    <dgm:pt modelId="{4468C8C5-40D8-4303-9C3A-DEBC6BFE32E4}" type="pres">
      <dgm:prSet presAssocID="{9D70A3ED-98B8-4D62-A80C-844D373E06ED}" presName="Name35" presStyleLbl="parChTrans1D3" presStyleIdx="5" presStyleCnt="6"/>
      <dgm:spPr/>
    </dgm:pt>
    <dgm:pt modelId="{66732312-D26D-4AD0-9F29-86A376289766}" type="pres">
      <dgm:prSet presAssocID="{2EF6B89A-1584-45F6-9324-67F54D7D2201}" presName="hierRoot2" presStyleCnt="0">
        <dgm:presLayoutVars>
          <dgm:hierBranch val="r"/>
        </dgm:presLayoutVars>
      </dgm:prSet>
      <dgm:spPr/>
    </dgm:pt>
    <dgm:pt modelId="{9B9B1A99-5184-455A-B59E-8B27D48393DE}" type="pres">
      <dgm:prSet presAssocID="{2EF6B89A-1584-45F6-9324-67F54D7D2201}" presName="rootComposite" presStyleCnt="0"/>
      <dgm:spPr/>
    </dgm:pt>
    <dgm:pt modelId="{12F2046E-7446-4895-9258-684C99ADAAF8}" type="pres">
      <dgm:prSet presAssocID="{2EF6B89A-1584-45F6-9324-67F54D7D2201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F70F7-2586-46DA-AE1F-047914F463D3}" type="pres">
      <dgm:prSet presAssocID="{2EF6B89A-1584-45F6-9324-67F54D7D2201}" presName="rootConnector" presStyleLbl="node3" presStyleIdx="5" presStyleCnt="6"/>
      <dgm:spPr/>
      <dgm:t>
        <a:bodyPr/>
        <a:lstStyle/>
        <a:p>
          <a:endParaRPr lang="en-US"/>
        </a:p>
      </dgm:t>
    </dgm:pt>
    <dgm:pt modelId="{5BF30C77-1F9F-4728-8EDD-0E1C67E7DFA0}" type="pres">
      <dgm:prSet presAssocID="{2EF6B89A-1584-45F6-9324-67F54D7D2201}" presName="hierChild4" presStyleCnt="0"/>
      <dgm:spPr/>
    </dgm:pt>
    <dgm:pt modelId="{C39027C1-E00B-4399-9427-20F62B8E615F}" type="pres">
      <dgm:prSet presAssocID="{C4B3649B-A45D-4340-B930-76C4C3A8F561}" presName="Name50" presStyleLbl="parChTrans1D4" presStyleIdx="5" presStyleCnt="6"/>
      <dgm:spPr/>
    </dgm:pt>
    <dgm:pt modelId="{9705A41E-9239-4366-954C-4399208C2D4A}" type="pres">
      <dgm:prSet presAssocID="{B0C27146-16E9-4517-9748-25AFC5AAA115}" presName="hierRoot2" presStyleCnt="0">
        <dgm:presLayoutVars>
          <dgm:hierBranch val="r"/>
        </dgm:presLayoutVars>
      </dgm:prSet>
      <dgm:spPr/>
    </dgm:pt>
    <dgm:pt modelId="{159E1DB5-B671-4719-9ACB-2179C0C57275}" type="pres">
      <dgm:prSet presAssocID="{B0C27146-16E9-4517-9748-25AFC5AAA115}" presName="rootComposite" presStyleCnt="0"/>
      <dgm:spPr/>
    </dgm:pt>
    <dgm:pt modelId="{E8607646-7EFA-4B0F-B4F0-7DCD062E1D3D}" type="pres">
      <dgm:prSet presAssocID="{B0C27146-16E9-4517-9748-25AFC5AAA115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C058A-13A5-4795-91E8-A2D32C407AC8}" type="pres">
      <dgm:prSet presAssocID="{B0C27146-16E9-4517-9748-25AFC5AAA115}" presName="rootConnector" presStyleLbl="node4" presStyleIdx="5" presStyleCnt="6"/>
      <dgm:spPr/>
      <dgm:t>
        <a:bodyPr/>
        <a:lstStyle/>
        <a:p>
          <a:endParaRPr lang="en-US"/>
        </a:p>
      </dgm:t>
    </dgm:pt>
    <dgm:pt modelId="{4865CBC6-6975-42CF-9794-BF8A1B5EFF64}" type="pres">
      <dgm:prSet presAssocID="{B0C27146-16E9-4517-9748-25AFC5AAA115}" presName="hierChild4" presStyleCnt="0"/>
      <dgm:spPr/>
    </dgm:pt>
    <dgm:pt modelId="{6B42F8D8-F641-40D8-8B3B-360E5579A53C}" type="pres">
      <dgm:prSet presAssocID="{B0C27146-16E9-4517-9748-25AFC5AAA115}" presName="hierChild5" presStyleCnt="0"/>
      <dgm:spPr/>
    </dgm:pt>
    <dgm:pt modelId="{DAB450B2-9621-4BA8-AB48-3CEF3F40D5CB}" type="pres">
      <dgm:prSet presAssocID="{2EF6B89A-1584-45F6-9324-67F54D7D2201}" presName="hierChild5" presStyleCnt="0"/>
      <dgm:spPr/>
    </dgm:pt>
    <dgm:pt modelId="{B0DBACEB-5C0D-48B7-8EBE-03D1C65189D6}" type="pres">
      <dgm:prSet presAssocID="{8E8C6E3A-7939-4499-994A-48F284B591E2}" presName="hierChild5" presStyleCnt="0"/>
      <dgm:spPr/>
    </dgm:pt>
    <dgm:pt modelId="{C161B7E6-60CF-4747-9F07-EDEF22AC789F}" type="pres">
      <dgm:prSet presAssocID="{6B04EC3D-A608-45A5-A30D-B64919A65F13}" presName="hierChild3" presStyleCnt="0"/>
      <dgm:spPr/>
    </dgm:pt>
  </dgm:ptLst>
  <dgm:cxnLst>
    <dgm:cxn modelId="{E1F10F8B-434F-400B-8E17-CDB773120006}" type="presOf" srcId="{5B20D0ED-0D23-42ED-B7DD-3A313427AB55}" destId="{E54696E0-C77A-45A9-87D4-FD215500104C}" srcOrd="0" destOrd="0" presId="urn:microsoft.com/office/officeart/2005/8/layout/orgChart1"/>
    <dgm:cxn modelId="{99531AB0-8911-4766-84AF-7D092E103EA5}" srcId="{B3E5AEF3-4156-452A-94DE-1754D10B1FFE}" destId="{6B04EC3D-A608-45A5-A30D-B64919A65F13}" srcOrd="0" destOrd="0" parTransId="{EECE50EF-F525-49DE-8FA2-F95E19292CE9}" sibTransId="{A3531D37-31A0-4FA4-B2ED-1EA0366D6737}"/>
    <dgm:cxn modelId="{93AF0FEC-CE9F-4F4A-8700-0A9AB0D518A5}" type="presOf" srcId="{6B04EC3D-A608-45A5-A30D-B64919A65F13}" destId="{AA2CBCDB-32E9-4E64-A36B-EDEFAB9DF233}" srcOrd="1" destOrd="0" presId="urn:microsoft.com/office/officeart/2005/8/layout/orgChart1"/>
    <dgm:cxn modelId="{0F17A872-D65D-40B8-8EC5-4AD8DA0CE1CF}" type="presOf" srcId="{7666123D-44DF-43C4-9DFA-5012CAB98210}" destId="{2FD025CC-62BD-4482-872D-4CAAC510347A}" srcOrd="1" destOrd="0" presId="urn:microsoft.com/office/officeart/2005/8/layout/orgChart1"/>
    <dgm:cxn modelId="{68CEE3B1-5B41-41F2-A5D9-603F9B5C0F45}" type="presOf" srcId="{8AB0F96E-D4F5-41B1-8EDC-4D07F854F9E4}" destId="{9A47EB78-3041-49F3-ADBE-5A7D050278D8}" srcOrd="0" destOrd="0" presId="urn:microsoft.com/office/officeart/2005/8/layout/orgChart1"/>
    <dgm:cxn modelId="{FF82E782-1E98-4AD6-BDBD-9B290337F9FD}" type="presOf" srcId="{5C149CB9-31E2-4868-A769-A6AD055CEBCE}" destId="{7EC4BCC8-F5D5-47A2-8AE5-A5F55BA3C651}" srcOrd="0" destOrd="0" presId="urn:microsoft.com/office/officeart/2005/8/layout/orgChart1"/>
    <dgm:cxn modelId="{2657BB73-CFDC-4C39-BC9C-BEFB9424F2FC}" type="presOf" srcId="{5E9DFDD6-FE74-4A1F-9B59-A0E342883A45}" destId="{DFDC892E-4199-42DF-8486-43E54489B067}" srcOrd="0" destOrd="0" presId="urn:microsoft.com/office/officeart/2005/8/layout/orgChart1"/>
    <dgm:cxn modelId="{0945650E-C514-4117-864C-5C74C8008E9F}" type="presOf" srcId="{B2DFAFEF-A6A1-4C10-9121-D380354789AC}" destId="{E3972A98-8C8F-412B-A611-E21FB6D70D7A}" srcOrd="1" destOrd="0" presId="urn:microsoft.com/office/officeart/2005/8/layout/orgChart1"/>
    <dgm:cxn modelId="{F2527185-21D9-491A-BAD5-466E52230380}" srcId="{B2DFAFEF-A6A1-4C10-9121-D380354789AC}" destId="{5C149CB9-31E2-4868-A769-A6AD055CEBCE}" srcOrd="0" destOrd="0" parTransId="{5B20D0ED-0D23-42ED-B7DD-3A313427AB55}" sibTransId="{A230B7F4-1F61-4E57-95CD-3AEC2C9081CC}"/>
    <dgm:cxn modelId="{B2ADF382-40E3-41E2-B07B-40B9ED585479}" srcId="{4AD1CD77-585D-4B56-B6E7-9D18D5053D17}" destId="{D0B6E6E8-2001-41DF-8064-A832FF9EB3EE}" srcOrd="0" destOrd="0" parTransId="{F398E708-8801-4A09-A7AC-DE955B79F62B}" sibTransId="{7977CF20-F2C6-4966-AE51-8A134C15C15C}"/>
    <dgm:cxn modelId="{2E0F1355-D6A0-4B9E-8F65-40B0E7937FAC}" srcId="{57E47AA2-5A8C-4577-91B5-D985F2D6FD07}" destId="{7666123D-44DF-43C4-9DFA-5012CAB98210}" srcOrd="0" destOrd="0" parTransId="{D228E5EB-7043-48B0-B9DD-9EDB01CF972D}" sibTransId="{C3A8401E-D9D5-4DEC-8AB7-DA35C043F202}"/>
    <dgm:cxn modelId="{53D58FC0-6541-47D0-92C1-77A64327F667}" type="presOf" srcId="{CCE6C7F6-2570-484D-89BA-46324561B487}" destId="{BF6170F6-6DA8-40B6-8162-4E34C4BB0092}" srcOrd="0" destOrd="0" presId="urn:microsoft.com/office/officeart/2005/8/layout/orgChart1"/>
    <dgm:cxn modelId="{2E109582-5F90-470C-B615-A493401982F5}" type="presOf" srcId="{4AD1CD77-585D-4B56-B6E7-9D18D5053D17}" destId="{CD67DB8F-7548-49F8-A5FC-70E25C39B062}" srcOrd="1" destOrd="0" presId="urn:microsoft.com/office/officeart/2005/8/layout/orgChart1"/>
    <dgm:cxn modelId="{CB47C1B4-DF16-4D74-A1B1-9B210039565C}" type="presOf" srcId="{0CBE261F-BE80-4E67-AEF6-DA9F6191F04F}" destId="{1C4CFEE2-C532-4D73-BC29-E4C78F7C974F}" srcOrd="0" destOrd="0" presId="urn:microsoft.com/office/officeart/2005/8/layout/orgChart1"/>
    <dgm:cxn modelId="{4548890B-414E-4B3F-AB4E-00F63D1B788B}" type="presOf" srcId="{17D623F0-DE06-4BE0-9CD5-F723BB1DE278}" destId="{5ABB8837-0334-4769-BA88-6B9D716CF52F}" srcOrd="0" destOrd="0" presId="urn:microsoft.com/office/officeart/2005/8/layout/orgChart1"/>
    <dgm:cxn modelId="{B3A9BEDA-B82B-4AFA-BAD3-67CB13D72896}" srcId="{6B04EC3D-A608-45A5-A30D-B64919A65F13}" destId="{C77FDA08-F0BA-468C-B846-7DB1C52A2D3A}" srcOrd="1" destOrd="0" parTransId="{0CBE261F-BE80-4E67-AEF6-DA9F6191F04F}" sibTransId="{FB47A488-8C40-4DEA-BEC4-1DF377F5EF69}"/>
    <dgm:cxn modelId="{67AC4938-BB6D-4CAF-B8F8-1792F7422515}" type="presOf" srcId="{57E47AA2-5A8C-4577-91B5-D985F2D6FD07}" destId="{7341DFD9-FBAA-48E5-B05E-E2B8BA17F394}" srcOrd="0" destOrd="0" presId="urn:microsoft.com/office/officeart/2005/8/layout/orgChart1"/>
    <dgm:cxn modelId="{F0A7EF3E-EEC9-491C-AFBA-C60BB09114FB}" srcId="{6B04EC3D-A608-45A5-A30D-B64919A65F13}" destId="{8E8C6E3A-7939-4499-994A-48F284B591E2}" srcOrd="5" destOrd="0" parTransId="{2FABD6C0-C4BD-4005-A580-958B849B1790}" sibTransId="{F608FACF-AE9F-4199-A3DD-FD0DE23CDF49}"/>
    <dgm:cxn modelId="{77FC97F5-8D3B-4C01-82DC-5AC00D6199E5}" type="presOf" srcId="{B0C27146-16E9-4517-9748-25AFC5AAA115}" destId="{E8607646-7EFA-4B0F-B4F0-7DCD062E1D3D}" srcOrd="0" destOrd="0" presId="urn:microsoft.com/office/officeart/2005/8/layout/orgChart1"/>
    <dgm:cxn modelId="{83D9B444-FE30-443D-8752-9C0D1F27F009}" type="presOf" srcId="{B0C27146-16E9-4517-9748-25AFC5AAA115}" destId="{374C058A-13A5-4795-91E8-A2D32C407AC8}" srcOrd="1" destOrd="0" presId="urn:microsoft.com/office/officeart/2005/8/layout/orgChart1"/>
    <dgm:cxn modelId="{0A9E6699-0B2F-490C-8102-E23F1D4AB439}" type="presOf" srcId="{D15704E6-1D14-4980-AE2E-61748E7DEA5E}" destId="{625B2D8F-9B8C-48B8-9C9C-D151725FEC6D}" srcOrd="0" destOrd="0" presId="urn:microsoft.com/office/officeart/2005/8/layout/orgChart1"/>
    <dgm:cxn modelId="{DDC24818-B63E-458E-98A9-47A14C5FC3D9}" type="presOf" srcId="{C648BAF0-6E1A-4961-B88C-35B23E164AB7}" destId="{D496195D-25DD-453E-978E-E40B0B4F5E41}" srcOrd="0" destOrd="0" presId="urn:microsoft.com/office/officeart/2005/8/layout/orgChart1"/>
    <dgm:cxn modelId="{B9BDF16F-F1D5-40E9-867C-F65B514342BB}" type="presOf" srcId="{4AD1CD77-585D-4B56-B6E7-9D18D5053D17}" destId="{AE5BF03B-B9FA-4357-B6A0-C9E1716C2860}" srcOrd="0" destOrd="0" presId="urn:microsoft.com/office/officeart/2005/8/layout/orgChart1"/>
    <dgm:cxn modelId="{F1C64F2A-52B9-4AF0-BAA5-1DC6AFEA2657}" type="presOf" srcId="{50C9AA63-9C85-448C-825A-AAA14C4D9C81}" destId="{7354696A-26BB-4F48-A5B4-627C2DFCE83B}" srcOrd="0" destOrd="0" presId="urn:microsoft.com/office/officeart/2005/8/layout/orgChart1"/>
    <dgm:cxn modelId="{B31FA616-6093-4727-AA62-1065693088A6}" type="presOf" srcId="{B9C7DEFF-E181-46F8-9A7C-6C2EDC7950D8}" destId="{59621C98-4F49-4C7B-9269-0A7F2BF4EA1B}" srcOrd="0" destOrd="0" presId="urn:microsoft.com/office/officeart/2005/8/layout/orgChart1"/>
    <dgm:cxn modelId="{725D2F67-51F3-4619-B34B-0D3622CEA9CB}" srcId="{6B04EC3D-A608-45A5-A30D-B64919A65F13}" destId="{5E9DFDD6-FE74-4A1F-9B59-A0E342883A45}" srcOrd="0" destOrd="0" parTransId="{CCE6C7F6-2570-484D-89BA-46324561B487}" sibTransId="{91DDFE5D-F78F-4E81-A9A1-837B76862046}"/>
    <dgm:cxn modelId="{481D0AE1-B653-47EC-8BF8-E49DEF256D41}" type="presOf" srcId="{5C149CB9-31E2-4868-A769-A6AD055CEBCE}" destId="{8280D836-980B-4588-B94E-881562E02966}" srcOrd="1" destOrd="0" presId="urn:microsoft.com/office/officeart/2005/8/layout/orgChart1"/>
    <dgm:cxn modelId="{E75BDC62-52FA-4F32-82EB-FB1E5AA21CBE}" type="presOf" srcId="{2EF6B89A-1584-45F6-9324-67F54D7D2201}" destId="{A08F70F7-2586-46DA-AE1F-047914F463D3}" srcOrd="1" destOrd="0" presId="urn:microsoft.com/office/officeart/2005/8/layout/orgChart1"/>
    <dgm:cxn modelId="{A256506F-50B5-448A-BD71-FBD0FE1E545B}" type="presOf" srcId="{D0B6E6E8-2001-41DF-8064-A832FF9EB3EE}" destId="{AB010F1D-4C4A-4279-B867-E3781119D750}" srcOrd="1" destOrd="0" presId="urn:microsoft.com/office/officeart/2005/8/layout/orgChart1"/>
    <dgm:cxn modelId="{6513F047-BADB-4D34-9FEB-F707C310FAEB}" type="presOf" srcId="{9AF5431B-DD34-433F-8333-4B5B0F442167}" destId="{FA839C1F-D0FC-4207-9588-F8B7FAE470F4}" srcOrd="0" destOrd="0" presId="urn:microsoft.com/office/officeart/2005/8/layout/orgChart1"/>
    <dgm:cxn modelId="{CE3289E2-A50E-4107-B5D6-1D479C983DCD}" type="presOf" srcId="{8E8C6E3A-7939-4499-994A-48F284B591E2}" destId="{566D91A1-F9BF-47C2-9741-D6191FFE8297}" srcOrd="0" destOrd="0" presId="urn:microsoft.com/office/officeart/2005/8/layout/orgChart1"/>
    <dgm:cxn modelId="{A690D7F3-1D05-4776-AB69-F4365FF43A57}" srcId="{2EF6B89A-1584-45F6-9324-67F54D7D2201}" destId="{B0C27146-16E9-4517-9748-25AFC5AAA115}" srcOrd="0" destOrd="0" parTransId="{C4B3649B-A45D-4340-B930-76C4C3A8F561}" sibTransId="{5D654EAA-650A-472E-BBD2-CE047594A0A6}"/>
    <dgm:cxn modelId="{E8EC7E75-12C3-40BB-975A-A7D5E72D66E9}" type="presOf" srcId="{578C2D01-D4CC-403B-AE95-4A3F41BC154A}" destId="{2ED2D338-B6AE-4441-9106-4D40EF454683}" srcOrd="0" destOrd="0" presId="urn:microsoft.com/office/officeart/2005/8/layout/orgChart1"/>
    <dgm:cxn modelId="{9F891C89-7B12-418D-A7E6-6DADD45A8BF4}" type="presOf" srcId="{E6201CB4-BB84-41A0-AAF9-E5E29894CEF5}" destId="{5174DBE1-1001-450E-8593-FAC89998A5DA}" srcOrd="1" destOrd="0" presId="urn:microsoft.com/office/officeart/2005/8/layout/orgChart1"/>
    <dgm:cxn modelId="{D55E5FC6-AC22-4601-A752-CA630F2BBF5D}" type="presOf" srcId="{C7238870-DB2B-4FBE-9F61-11578D36A344}" destId="{8AEC182D-6998-46F6-BDAA-ACD2A17A4359}" srcOrd="0" destOrd="0" presId="urn:microsoft.com/office/officeart/2005/8/layout/orgChart1"/>
    <dgm:cxn modelId="{4A456EE2-178F-4BBA-A4D5-0FCC07A38128}" type="presOf" srcId="{2EF6B89A-1584-45F6-9324-67F54D7D2201}" destId="{12F2046E-7446-4895-9258-684C99ADAAF8}" srcOrd="0" destOrd="0" presId="urn:microsoft.com/office/officeart/2005/8/layout/orgChart1"/>
    <dgm:cxn modelId="{57AF429C-2B3F-4F0A-A6BB-59F40C2DDFE6}" type="presOf" srcId="{2FABD6C0-C4BD-4005-A580-958B849B1790}" destId="{97637559-5452-456D-BE95-95691CC496F8}" srcOrd="0" destOrd="0" presId="urn:microsoft.com/office/officeart/2005/8/layout/orgChart1"/>
    <dgm:cxn modelId="{FBAA0B31-DB7F-4A4B-B9C6-4D567FBD47B2}" srcId="{6B04EC3D-A608-45A5-A30D-B64919A65F13}" destId="{396A6882-696C-4D06-A024-C7AC4561DC90}" srcOrd="3" destOrd="0" parTransId="{16E0A76E-80C2-4B85-8683-62C713B665CB}" sibTransId="{3855B41B-976D-4D94-889B-0B04C67EF9FA}"/>
    <dgm:cxn modelId="{E680BDDE-D711-4E5B-98F0-4D41D4DB0D7B}" type="presOf" srcId="{E6201CB4-BB84-41A0-AAF9-E5E29894CEF5}" destId="{35959526-42AF-4D3C-9B69-F50EFAC4BD28}" srcOrd="0" destOrd="0" presId="urn:microsoft.com/office/officeart/2005/8/layout/orgChart1"/>
    <dgm:cxn modelId="{64CBCA09-0797-4BA5-872C-2A68252BD98A}" type="presOf" srcId="{074B2A03-EC26-40D6-933D-626D50C44015}" destId="{32E5471D-435D-4E78-8743-AC6C1B1B10E4}" srcOrd="0" destOrd="0" presId="urn:microsoft.com/office/officeart/2005/8/layout/orgChart1"/>
    <dgm:cxn modelId="{6A90DC82-1081-40B2-937D-EE9CD05E58E5}" type="presOf" srcId="{8E8C6E3A-7939-4499-994A-48F284B591E2}" destId="{CDC979E1-8F41-404A-9E1E-C728D7BAFE5F}" srcOrd="1" destOrd="0" presId="urn:microsoft.com/office/officeart/2005/8/layout/orgChart1"/>
    <dgm:cxn modelId="{689CB2BC-DE72-4FBF-9109-0E799690461F}" srcId="{6B04EC3D-A608-45A5-A30D-B64919A65F13}" destId="{E6201CB4-BB84-41A0-AAF9-E5E29894CEF5}" srcOrd="4" destOrd="0" parTransId="{C648BAF0-6E1A-4961-B88C-35B23E164AB7}" sibTransId="{620C1D60-2B3D-4485-9AED-C1A2C03B3FDA}"/>
    <dgm:cxn modelId="{15FBB157-5B83-4E91-973A-437667FD52EB}" srcId="{E6201CB4-BB84-41A0-AAF9-E5E29894CEF5}" destId="{C7238870-DB2B-4FBE-9F61-11578D36A344}" srcOrd="0" destOrd="0" parTransId="{35285113-D21E-4864-8621-5DA026F92487}" sibTransId="{DB1178DF-2970-4E8C-B6DF-3F5EF500A4FE}"/>
    <dgm:cxn modelId="{40863116-D250-4090-8423-2AEF99474349}" srcId="{6B04EC3D-A608-45A5-A30D-B64919A65F13}" destId="{B2DFAFEF-A6A1-4C10-9121-D380354789AC}" srcOrd="2" destOrd="0" parTransId="{8AB0F96E-D4F5-41B1-8EDC-4D07F854F9E4}" sibTransId="{B0BA1546-032A-42BC-9B82-3264EB3F84C2}"/>
    <dgm:cxn modelId="{9709F0A0-FD8F-4BDA-B9FE-320474915EF9}" type="presOf" srcId="{B2DFAFEF-A6A1-4C10-9121-D380354789AC}" destId="{CD3411B6-6DF9-428C-B591-96E910581678}" srcOrd="0" destOrd="0" presId="urn:microsoft.com/office/officeart/2005/8/layout/orgChart1"/>
    <dgm:cxn modelId="{1A4380A4-FE5B-477A-AF5C-DDFF9570A4FE}" type="presOf" srcId="{C77FDA08-F0BA-468C-B846-7DB1C52A2D3A}" destId="{33D9CE2B-3FF5-4740-8AFD-79307AEF94DE}" srcOrd="0" destOrd="0" presId="urn:microsoft.com/office/officeart/2005/8/layout/orgChart1"/>
    <dgm:cxn modelId="{221E2E20-5AEF-40A1-9D27-CF9BF578360B}" type="presOf" srcId="{D15704E6-1D14-4980-AE2E-61748E7DEA5E}" destId="{104DB24F-C679-4BCE-B7B8-D45A809B0AEA}" srcOrd="1" destOrd="0" presId="urn:microsoft.com/office/officeart/2005/8/layout/orgChart1"/>
    <dgm:cxn modelId="{EEAA8A43-1124-46F1-AC64-50FCAC2E52D3}" type="presOf" srcId="{D228E5EB-7043-48B0-B9DD-9EDB01CF972D}" destId="{DD444219-CB52-4491-AC57-96BE821DBB6E}" srcOrd="0" destOrd="0" presId="urn:microsoft.com/office/officeart/2005/8/layout/orgChart1"/>
    <dgm:cxn modelId="{91C6516D-2CF2-4AD3-B4C9-87229C21300C}" type="presOf" srcId="{9D70A3ED-98B8-4D62-A80C-844D373E06ED}" destId="{4468C8C5-40D8-4303-9C3A-DEBC6BFE32E4}" srcOrd="0" destOrd="0" presId="urn:microsoft.com/office/officeart/2005/8/layout/orgChart1"/>
    <dgm:cxn modelId="{CE2109D5-A891-4BDE-9815-EEE0EEDB1377}" srcId="{D15704E6-1D14-4980-AE2E-61748E7DEA5E}" destId="{17D623F0-DE06-4BE0-9CD5-F723BB1DE278}" srcOrd="0" destOrd="0" parTransId="{578C2D01-D4CC-403B-AE95-4A3F41BC154A}" sibTransId="{B0837612-AC9D-4B97-9C4B-AE05119ECA5D}"/>
    <dgm:cxn modelId="{2E5DE4D1-8547-4248-9766-9D00645CE7D4}" type="presOf" srcId="{C77FDA08-F0BA-468C-B846-7DB1C52A2D3A}" destId="{EF9B330C-0968-4F91-A93C-1BA1EC5787A4}" srcOrd="1" destOrd="0" presId="urn:microsoft.com/office/officeart/2005/8/layout/orgChart1"/>
    <dgm:cxn modelId="{A6F31FD0-E8A2-4947-AD43-A3D7224E8317}" type="presOf" srcId="{7666123D-44DF-43C4-9DFA-5012CAB98210}" destId="{891253CF-EAE8-4427-A0B3-B0B5642188DB}" srcOrd="0" destOrd="0" presId="urn:microsoft.com/office/officeart/2005/8/layout/orgChart1"/>
    <dgm:cxn modelId="{E7422166-D899-4271-9D4D-B92A97479E0E}" type="presOf" srcId="{396A6882-696C-4D06-A024-C7AC4561DC90}" destId="{0AF1AAF6-7029-4960-81D9-7873B676792C}" srcOrd="1" destOrd="0" presId="urn:microsoft.com/office/officeart/2005/8/layout/orgChart1"/>
    <dgm:cxn modelId="{3CAAB984-D9F2-43CC-8D5E-9DBC6FB8E665}" type="presOf" srcId="{35285113-D21E-4864-8621-5DA026F92487}" destId="{13674B14-F866-43DA-B578-DB94FCA74543}" srcOrd="0" destOrd="0" presId="urn:microsoft.com/office/officeart/2005/8/layout/orgChart1"/>
    <dgm:cxn modelId="{5C7C6D6B-D9D7-44E0-A9CF-AB3BEA2B109E}" type="presOf" srcId="{9AF5431B-DD34-433F-8333-4B5B0F442167}" destId="{0D9972D8-61EC-4034-848A-6C7054818161}" srcOrd="1" destOrd="0" presId="urn:microsoft.com/office/officeart/2005/8/layout/orgChart1"/>
    <dgm:cxn modelId="{0DB2C811-73CC-4313-8463-548B81A37D58}" type="presOf" srcId="{B3E5AEF3-4156-452A-94DE-1754D10B1FFE}" destId="{68A0A64A-3010-4D17-8FF2-C9EF919261C6}" srcOrd="0" destOrd="0" presId="urn:microsoft.com/office/officeart/2005/8/layout/orgChart1"/>
    <dgm:cxn modelId="{234AC826-3106-4013-9C0F-CB9DB3A32790}" srcId="{C7238870-DB2B-4FBE-9F61-11578D36A344}" destId="{9AF5431B-DD34-433F-8333-4B5B0F442167}" srcOrd="0" destOrd="0" parTransId="{01D7A8AD-A5E0-4337-B948-FDD1BF22B343}" sibTransId="{6F373F85-78C8-4B0F-9762-2D1E391FA78E}"/>
    <dgm:cxn modelId="{0AED7FFB-6580-4AA0-8C40-A3FE09D1192A}" srcId="{396A6882-696C-4D06-A024-C7AC4561DC90}" destId="{57E47AA2-5A8C-4577-91B5-D985F2D6FD07}" srcOrd="0" destOrd="0" parTransId="{0F4C0F64-3276-48EC-96F6-D9FFFD5E2540}" sibTransId="{790B7270-2A68-4B43-817A-E4C9AB2355DA}"/>
    <dgm:cxn modelId="{F39BB504-AA29-4443-A74D-712812324034}" type="presOf" srcId="{396A6882-696C-4D06-A024-C7AC4561DC90}" destId="{835A19E4-378D-4DBC-A8C2-BEFDEB80B581}" srcOrd="0" destOrd="0" presId="urn:microsoft.com/office/officeart/2005/8/layout/orgChart1"/>
    <dgm:cxn modelId="{E1B382C3-1F7A-4183-8F0B-5DBED4AB2EB4}" type="presOf" srcId="{5E9DFDD6-FE74-4A1F-9B59-A0E342883A45}" destId="{FB063A17-6B00-4602-986D-98C519D5E58C}" srcOrd="1" destOrd="0" presId="urn:microsoft.com/office/officeart/2005/8/layout/orgChart1"/>
    <dgm:cxn modelId="{BB0D27B9-5CD5-4E49-AA51-2CC5B3796239}" type="presOf" srcId="{16E0A76E-80C2-4B85-8683-62C713B665CB}" destId="{1344C088-6D2C-4648-935C-55F2EC586854}" srcOrd="0" destOrd="0" presId="urn:microsoft.com/office/officeart/2005/8/layout/orgChart1"/>
    <dgm:cxn modelId="{01AC0E01-3F23-4411-90DF-ED21794E4A4E}" srcId="{C77FDA08-F0BA-468C-B846-7DB1C52A2D3A}" destId="{4AD1CD77-585D-4B56-B6E7-9D18D5053D17}" srcOrd="0" destOrd="0" parTransId="{B9C7DEFF-E181-46F8-9A7C-6C2EDC7950D8}" sibTransId="{1F532CA3-7047-44D3-B55E-C46BF416C0A6}"/>
    <dgm:cxn modelId="{7C418FF3-7D96-4C95-965B-07A8A4AAFE06}" type="presOf" srcId="{01D7A8AD-A5E0-4337-B948-FDD1BF22B343}" destId="{995229E1-8FB2-4D5D-B3A8-6C12FA4EA20F}" srcOrd="0" destOrd="0" presId="urn:microsoft.com/office/officeart/2005/8/layout/orgChart1"/>
    <dgm:cxn modelId="{7F0C5CBE-7E00-4286-B37D-0FF0BC398859}" srcId="{5C149CB9-31E2-4868-A769-A6AD055CEBCE}" destId="{074B2A03-EC26-40D6-933D-626D50C44015}" srcOrd="0" destOrd="0" parTransId="{CC390810-98F7-477C-B77C-4E8FB982D4B6}" sibTransId="{47B2A4DF-17A2-4463-9F28-7D5E85D35BC5}"/>
    <dgm:cxn modelId="{3BF91D49-5BB0-4FF7-BF97-22202C85BDEF}" type="presOf" srcId="{57E47AA2-5A8C-4577-91B5-D985F2D6FD07}" destId="{6927FD90-7BF7-42DD-8E38-EF17E7962DF2}" srcOrd="1" destOrd="0" presId="urn:microsoft.com/office/officeart/2005/8/layout/orgChart1"/>
    <dgm:cxn modelId="{B4AF5B29-51E5-43FE-8525-0F27BE774EA2}" type="presOf" srcId="{6B04EC3D-A608-45A5-A30D-B64919A65F13}" destId="{D2711184-31D9-4BFB-9860-E7BBA926A633}" srcOrd="0" destOrd="0" presId="urn:microsoft.com/office/officeart/2005/8/layout/orgChart1"/>
    <dgm:cxn modelId="{D95F972E-D3AD-414D-B4D2-3F4C2017F2AB}" type="presOf" srcId="{D0B6E6E8-2001-41DF-8064-A832FF9EB3EE}" destId="{1AC7182E-D8F9-4A9E-93A1-265D0D46CB90}" srcOrd="0" destOrd="0" presId="urn:microsoft.com/office/officeart/2005/8/layout/orgChart1"/>
    <dgm:cxn modelId="{99FE1270-D9B3-4AC2-BC28-26B743355C81}" type="presOf" srcId="{C7238870-DB2B-4FBE-9F61-11578D36A344}" destId="{721AB717-C39C-4207-B3AE-6D9BE6ABE658}" srcOrd="1" destOrd="0" presId="urn:microsoft.com/office/officeart/2005/8/layout/orgChart1"/>
    <dgm:cxn modelId="{FF7F39F6-2B50-4193-AB50-3B08E35B05DA}" type="presOf" srcId="{CC390810-98F7-477C-B77C-4E8FB982D4B6}" destId="{34796724-ACD1-428A-960D-A99A314DFC23}" srcOrd="0" destOrd="0" presId="urn:microsoft.com/office/officeart/2005/8/layout/orgChart1"/>
    <dgm:cxn modelId="{C1EE3558-CC5A-4658-9005-9AD76E32200F}" type="presOf" srcId="{17D623F0-DE06-4BE0-9CD5-F723BB1DE278}" destId="{E301F48F-6EFA-4991-83EB-568FE1623751}" srcOrd="1" destOrd="0" presId="urn:microsoft.com/office/officeart/2005/8/layout/orgChart1"/>
    <dgm:cxn modelId="{91E029D5-5017-4264-B646-39E4E03F328C}" type="presOf" srcId="{0F4C0F64-3276-48EC-96F6-D9FFFD5E2540}" destId="{E5B726B5-49C5-4BF2-B9A8-66F789F0BED0}" srcOrd="0" destOrd="0" presId="urn:microsoft.com/office/officeart/2005/8/layout/orgChart1"/>
    <dgm:cxn modelId="{037D94E7-789D-4051-A85B-56E7774A224D}" srcId="{8E8C6E3A-7939-4499-994A-48F284B591E2}" destId="{2EF6B89A-1584-45F6-9324-67F54D7D2201}" srcOrd="0" destOrd="0" parTransId="{9D70A3ED-98B8-4D62-A80C-844D373E06ED}" sibTransId="{1FB5398B-6834-4145-B48F-15FB7687E4C3}"/>
    <dgm:cxn modelId="{1B21E38B-C1BC-4472-B93F-D29CC19FBA3B}" type="presOf" srcId="{F398E708-8801-4A09-A7AC-DE955B79F62B}" destId="{BA5556BB-FE3D-44AD-9B45-44C37230625E}" srcOrd="0" destOrd="0" presId="urn:microsoft.com/office/officeart/2005/8/layout/orgChart1"/>
    <dgm:cxn modelId="{E72F2676-BA15-4496-B0CB-04B0EE59094F}" type="presOf" srcId="{074B2A03-EC26-40D6-933D-626D50C44015}" destId="{1394A2C0-8BE9-4C4B-AB20-BC15B5698CA8}" srcOrd="1" destOrd="0" presId="urn:microsoft.com/office/officeart/2005/8/layout/orgChart1"/>
    <dgm:cxn modelId="{1327A95B-5DF9-48DF-9358-2D60D031DFD5}" type="presOf" srcId="{C4B3649B-A45D-4340-B930-76C4C3A8F561}" destId="{C39027C1-E00B-4399-9427-20F62B8E615F}" srcOrd="0" destOrd="0" presId="urn:microsoft.com/office/officeart/2005/8/layout/orgChart1"/>
    <dgm:cxn modelId="{F616A228-E03E-44C1-B2E0-2336993AA6D3}" srcId="{5E9DFDD6-FE74-4A1F-9B59-A0E342883A45}" destId="{D15704E6-1D14-4980-AE2E-61748E7DEA5E}" srcOrd="0" destOrd="0" parTransId="{50C9AA63-9C85-448C-825A-AAA14C4D9C81}" sibTransId="{71D8C61E-18F3-41AD-9C5B-D6B3E67310D8}"/>
    <dgm:cxn modelId="{71826437-579C-4122-AE75-D85DD1A37D5F}" type="presParOf" srcId="{68A0A64A-3010-4D17-8FF2-C9EF919261C6}" destId="{D563F405-0FAE-4FF6-BFD7-FFA3CE8DAE45}" srcOrd="0" destOrd="0" presId="urn:microsoft.com/office/officeart/2005/8/layout/orgChart1"/>
    <dgm:cxn modelId="{E530D02B-0314-4B98-BD6C-CED6D82C669E}" type="presParOf" srcId="{D563F405-0FAE-4FF6-BFD7-FFA3CE8DAE45}" destId="{7492360A-FE05-49FE-92CB-806B9CFABC7F}" srcOrd="0" destOrd="0" presId="urn:microsoft.com/office/officeart/2005/8/layout/orgChart1"/>
    <dgm:cxn modelId="{4E1E84EA-DC1F-430D-82D2-BC91F72F5EB3}" type="presParOf" srcId="{7492360A-FE05-49FE-92CB-806B9CFABC7F}" destId="{D2711184-31D9-4BFB-9860-E7BBA926A633}" srcOrd="0" destOrd="0" presId="urn:microsoft.com/office/officeart/2005/8/layout/orgChart1"/>
    <dgm:cxn modelId="{80267F61-AA3A-4C7B-B3F0-B5A229E13510}" type="presParOf" srcId="{7492360A-FE05-49FE-92CB-806B9CFABC7F}" destId="{AA2CBCDB-32E9-4E64-A36B-EDEFAB9DF233}" srcOrd="1" destOrd="0" presId="urn:microsoft.com/office/officeart/2005/8/layout/orgChart1"/>
    <dgm:cxn modelId="{CD4BBAF5-7D05-4396-85AA-E566B70BB40D}" type="presParOf" srcId="{D563F405-0FAE-4FF6-BFD7-FFA3CE8DAE45}" destId="{69132523-1D12-44EC-8961-F7FFA15D44C8}" srcOrd="1" destOrd="0" presId="urn:microsoft.com/office/officeart/2005/8/layout/orgChart1"/>
    <dgm:cxn modelId="{7A05170F-74F9-4459-82B7-2888031D9429}" type="presParOf" srcId="{69132523-1D12-44EC-8961-F7FFA15D44C8}" destId="{BF6170F6-6DA8-40B6-8162-4E34C4BB0092}" srcOrd="0" destOrd="0" presId="urn:microsoft.com/office/officeart/2005/8/layout/orgChart1"/>
    <dgm:cxn modelId="{6027379E-10E3-4498-833D-00A885306C02}" type="presParOf" srcId="{69132523-1D12-44EC-8961-F7FFA15D44C8}" destId="{7FE68312-3B45-4BB3-AF2A-5FE4267B2710}" srcOrd="1" destOrd="0" presId="urn:microsoft.com/office/officeart/2005/8/layout/orgChart1"/>
    <dgm:cxn modelId="{A7B95F48-09D3-4580-9060-71BB20D7325E}" type="presParOf" srcId="{7FE68312-3B45-4BB3-AF2A-5FE4267B2710}" destId="{41BBC9A4-A850-48DE-8269-6423107382B2}" srcOrd="0" destOrd="0" presId="urn:microsoft.com/office/officeart/2005/8/layout/orgChart1"/>
    <dgm:cxn modelId="{F223900C-756E-4DFF-AF5F-6E86FCEA66F4}" type="presParOf" srcId="{41BBC9A4-A850-48DE-8269-6423107382B2}" destId="{DFDC892E-4199-42DF-8486-43E54489B067}" srcOrd="0" destOrd="0" presId="urn:microsoft.com/office/officeart/2005/8/layout/orgChart1"/>
    <dgm:cxn modelId="{5D9D02FA-7173-4226-9C4D-C62779CC79CC}" type="presParOf" srcId="{41BBC9A4-A850-48DE-8269-6423107382B2}" destId="{FB063A17-6B00-4602-986D-98C519D5E58C}" srcOrd="1" destOrd="0" presId="urn:microsoft.com/office/officeart/2005/8/layout/orgChart1"/>
    <dgm:cxn modelId="{1636A4B0-9A97-4FAA-B5AB-ACC775DACEF1}" type="presParOf" srcId="{7FE68312-3B45-4BB3-AF2A-5FE4267B2710}" destId="{139B5FB4-CA0A-400C-9CC3-040B153BF55D}" srcOrd="1" destOrd="0" presId="urn:microsoft.com/office/officeart/2005/8/layout/orgChart1"/>
    <dgm:cxn modelId="{64292BF3-B9A5-44D1-8DEA-B06AA7942A02}" type="presParOf" srcId="{139B5FB4-CA0A-400C-9CC3-040B153BF55D}" destId="{7354696A-26BB-4F48-A5B4-627C2DFCE83B}" srcOrd="0" destOrd="0" presId="urn:microsoft.com/office/officeart/2005/8/layout/orgChart1"/>
    <dgm:cxn modelId="{D6BDED65-1A5E-45B7-B1C7-E80C8E2D210F}" type="presParOf" srcId="{139B5FB4-CA0A-400C-9CC3-040B153BF55D}" destId="{CC722C08-727B-4996-93FE-38E324896F0D}" srcOrd="1" destOrd="0" presId="urn:microsoft.com/office/officeart/2005/8/layout/orgChart1"/>
    <dgm:cxn modelId="{054E9871-8C63-4414-9D52-7718CEDA6381}" type="presParOf" srcId="{CC722C08-727B-4996-93FE-38E324896F0D}" destId="{B6729F4E-ED72-49C8-B9E8-E11850164F02}" srcOrd="0" destOrd="0" presId="urn:microsoft.com/office/officeart/2005/8/layout/orgChart1"/>
    <dgm:cxn modelId="{AED564A7-C3B4-4DFE-80B6-57849A61082D}" type="presParOf" srcId="{B6729F4E-ED72-49C8-B9E8-E11850164F02}" destId="{625B2D8F-9B8C-48B8-9C9C-D151725FEC6D}" srcOrd="0" destOrd="0" presId="urn:microsoft.com/office/officeart/2005/8/layout/orgChart1"/>
    <dgm:cxn modelId="{E656DDD7-71DA-4C08-8F9F-C11BC9D8A357}" type="presParOf" srcId="{B6729F4E-ED72-49C8-B9E8-E11850164F02}" destId="{104DB24F-C679-4BCE-B7B8-D45A809B0AEA}" srcOrd="1" destOrd="0" presId="urn:microsoft.com/office/officeart/2005/8/layout/orgChart1"/>
    <dgm:cxn modelId="{42E74DD8-459D-446F-B389-C15FBB79D9D3}" type="presParOf" srcId="{CC722C08-727B-4996-93FE-38E324896F0D}" destId="{8435D585-C42F-4B54-B77F-9BD8B605CF46}" srcOrd="1" destOrd="0" presId="urn:microsoft.com/office/officeart/2005/8/layout/orgChart1"/>
    <dgm:cxn modelId="{495857FA-EBAD-4081-BDCB-5D32865840A5}" type="presParOf" srcId="{8435D585-C42F-4B54-B77F-9BD8B605CF46}" destId="{2ED2D338-B6AE-4441-9106-4D40EF454683}" srcOrd="0" destOrd="0" presId="urn:microsoft.com/office/officeart/2005/8/layout/orgChart1"/>
    <dgm:cxn modelId="{F7FCBD83-7B5B-4ED8-BF54-57A083778741}" type="presParOf" srcId="{8435D585-C42F-4B54-B77F-9BD8B605CF46}" destId="{90A52ACC-A85D-461F-BE96-B0AC80F14B35}" srcOrd="1" destOrd="0" presId="urn:microsoft.com/office/officeart/2005/8/layout/orgChart1"/>
    <dgm:cxn modelId="{8400EF00-715F-4114-9B4F-C8E5DDEA067D}" type="presParOf" srcId="{90A52ACC-A85D-461F-BE96-B0AC80F14B35}" destId="{2D1A6603-EC35-4C5C-BD1D-23BD1EA8C128}" srcOrd="0" destOrd="0" presId="urn:microsoft.com/office/officeart/2005/8/layout/orgChart1"/>
    <dgm:cxn modelId="{46C04829-67BB-411D-B183-67FFE41CB5E4}" type="presParOf" srcId="{2D1A6603-EC35-4C5C-BD1D-23BD1EA8C128}" destId="{5ABB8837-0334-4769-BA88-6B9D716CF52F}" srcOrd="0" destOrd="0" presId="urn:microsoft.com/office/officeart/2005/8/layout/orgChart1"/>
    <dgm:cxn modelId="{ACECF257-9D2B-403C-817B-02B229EF7261}" type="presParOf" srcId="{2D1A6603-EC35-4C5C-BD1D-23BD1EA8C128}" destId="{E301F48F-6EFA-4991-83EB-568FE1623751}" srcOrd="1" destOrd="0" presId="urn:microsoft.com/office/officeart/2005/8/layout/orgChart1"/>
    <dgm:cxn modelId="{6BC820AE-457D-4159-9D1A-5DCA36941A31}" type="presParOf" srcId="{90A52ACC-A85D-461F-BE96-B0AC80F14B35}" destId="{0C3B4EA3-6C2C-4C32-B186-D49AD9AC02A1}" srcOrd="1" destOrd="0" presId="urn:microsoft.com/office/officeart/2005/8/layout/orgChart1"/>
    <dgm:cxn modelId="{5FE0A515-2541-4D27-AC5B-FE1318EE6712}" type="presParOf" srcId="{90A52ACC-A85D-461F-BE96-B0AC80F14B35}" destId="{4EE31885-5508-4DD1-946A-733BF0C35855}" srcOrd="2" destOrd="0" presId="urn:microsoft.com/office/officeart/2005/8/layout/orgChart1"/>
    <dgm:cxn modelId="{A49FF545-F759-484F-BBC5-A767D19FEA20}" type="presParOf" srcId="{CC722C08-727B-4996-93FE-38E324896F0D}" destId="{2556B5D1-D826-47E2-B8A0-1E6D002FE3D6}" srcOrd="2" destOrd="0" presId="urn:microsoft.com/office/officeart/2005/8/layout/orgChart1"/>
    <dgm:cxn modelId="{18AA3695-574E-4A3C-9683-D4A335782B2A}" type="presParOf" srcId="{7FE68312-3B45-4BB3-AF2A-5FE4267B2710}" destId="{5662E661-A71E-4DC1-9299-1445DB7D7AEC}" srcOrd="2" destOrd="0" presId="urn:microsoft.com/office/officeart/2005/8/layout/orgChart1"/>
    <dgm:cxn modelId="{D6B75228-CDDE-42F4-B324-49CCA781E6B4}" type="presParOf" srcId="{69132523-1D12-44EC-8961-F7FFA15D44C8}" destId="{1C4CFEE2-C532-4D73-BC29-E4C78F7C974F}" srcOrd="2" destOrd="0" presId="urn:microsoft.com/office/officeart/2005/8/layout/orgChart1"/>
    <dgm:cxn modelId="{801FB2DD-6DF3-4C3F-8064-95CC62D753C9}" type="presParOf" srcId="{69132523-1D12-44EC-8961-F7FFA15D44C8}" destId="{69CF077D-17CC-4FB9-BBDC-CEF62F17F621}" srcOrd="3" destOrd="0" presId="urn:microsoft.com/office/officeart/2005/8/layout/orgChart1"/>
    <dgm:cxn modelId="{95D6AF7C-6584-4C5D-A2E2-0C83D4396BBD}" type="presParOf" srcId="{69CF077D-17CC-4FB9-BBDC-CEF62F17F621}" destId="{BA5F3951-A632-44D6-B507-0789BCF86F9E}" srcOrd="0" destOrd="0" presId="urn:microsoft.com/office/officeart/2005/8/layout/orgChart1"/>
    <dgm:cxn modelId="{A6151D4D-977C-42BB-AB1E-1325A1BD3B86}" type="presParOf" srcId="{BA5F3951-A632-44D6-B507-0789BCF86F9E}" destId="{33D9CE2B-3FF5-4740-8AFD-79307AEF94DE}" srcOrd="0" destOrd="0" presId="urn:microsoft.com/office/officeart/2005/8/layout/orgChart1"/>
    <dgm:cxn modelId="{22FF7FB8-6B66-4B44-AD2F-07B746FED9A3}" type="presParOf" srcId="{BA5F3951-A632-44D6-B507-0789BCF86F9E}" destId="{EF9B330C-0968-4F91-A93C-1BA1EC5787A4}" srcOrd="1" destOrd="0" presId="urn:microsoft.com/office/officeart/2005/8/layout/orgChart1"/>
    <dgm:cxn modelId="{EF9A0F01-965D-49D6-9C0D-85A18F77C8BA}" type="presParOf" srcId="{69CF077D-17CC-4FB9-BBDC-CEF62F17F621}" destId="{BAA46D66-E80F-47B4-8F9D-93C12ABA7CC0}" srcOrd="1" destOrd="0" presId="urn:microsoft.com/office/officeart/2005/8/layout/orgChart1"/>
    <dgm:cxn modelId="{01D6CF84-4204-489E-BA38-3CD78702BE70}" type="presParOf" srcId="{BAA46D66-E80F-47B4-8F9D-93C12ABA7CC0}" destId="{59621C98-4F49-4C7B-9269-0A7F2BF4EA1B}" srcOrd="0" destOrd="0" presId="urn:microsoft.com/office/officeart/2005/8/layout/orgChart1"/>
    <dgm:cxn modelId="{A2C45864-AB07-4F82-9F4C-DBC558302F0C}" type="presParOf" srcId="{BAA46D66-E80F-47B4-8F9D-93C12ABA7CC0}" destId="{F7CA1989-7063-4B77-B02F-1F1DB856FE13}" srcOrd="1" destOrd="0" presId="urn:microsoft.com/office/officeart/2005/8/layout/orgChart1"/>
    <dgm:cxn modelId="{C1C969CA-7161-430E-A6B6-4BED489FD6DE}" type="presParOf" srcId="{F7CA1989-7063-4B77-B02F-1F1DB856FE13}" destId="{8EF4CC05-673D-481A-8175-562CEA18BBC1}" srcOrd="0" destOrd="0" presId="urn:microsoft.com/office/officeart/2005/8/layout/orgChart1"/>
    <dgm:cxn modelId="{DC5D5FC1-2AA7-43C1-90D4-0C78258D8F7D}" type="presParOf" srcId="{8EF4CC05-673D-481A-8175-562CEA18BBC1}" destId="{AE5BF03B-B9FA-4357-B6A0-C9E1716C2860}" srcOrd="0" destOrd="0" presId="urn:microsoft.com/office/officeart/2005/8/layout/orgChart1"/>
    <dgm:cxn modelId="{8111F8C2-DD34-4271-9935-B3D15364AA5F}" type="presParOf" srcId="{8EF4CC05-673D-481A-8175-562CEA18BBC1}" destId="{CD67DB8F-7548-49F8-A5FC-70E25C39B062}" srcOrd="1" destOrd="0" presId="urn:microsoft.com/office/officeart/2005/8/layout/orgChart1"/>
    <dgm:cxn modelId="{73C55C14-F294-4198-8AD6-E7B3C6C9B26F}" type="presParOf" srcId="{F7CA1989-7063-4B77-B02F-1F1DB856FE13}" destId="{28140BB2-D9A4-47CC-9A7A-B875B6591B99}" srcOrd="1" destOrd="0" presId="urn:microsoft.com/office/officeart/2005/8/layout/orgChart1"/>
    <dgm:cxn modelId="{29B2E841-947B-4316-9F55-FEBBE8456320}" type="presParOf" srcId="{28140BB2-D9A4-47CC-9A7A-B875B6591B99}" destId="{BA5556BB-FE3D-44AD-9B45-44C37230625E}" srcOrd="0" destOrd="0" presId="urn:microsoft.com/office/officeart/2005/8/layout/orgChart1"/>
    <dgm:cxn modelId="{D76F8B44-F0FA-4C83-BDF3-BA4B414DF09F}" type="presParOf" srcId="{28140BB2-D9A4-47CC-9A7A-B875B6591B99}" destId="{0CF3C9EB-4422-47F0-AE4B-F011D0B28B0B}" srcOrd="1" destOrd="0" presId="urn:microsoft.com/office/officeart/2005/8/layout/orgChart1"/>
    <dgm:cxn modelId="{78A07F97-B0B4-4BD6-8C07-1CC78D832958}" type="presParOf" srcId="{0CF3C9EB-4422-47F0-AE4B-F011D0B28B0B}" destId="{9008D6CD-B336-4213-88C4-EFFF953EC336}" srcOrd="0" destOrd="0" presId="urn:microsoft.com/office/officeart/2005/8/layout/orgChart1"/>
    <dgm:cxn modelId="{4015F0A5-62B7-4BD2-92FB-D5D00A1934D5}" type="presParOf" srcId="{9008D6CD-B336-4213-88C4-EFFF953EC336}" destId="{1AC7182E-D8F9-4A9E-93A1-265D0D46CB90}" srcOrd="0" destOrd="0" presId="urn:microsoft.com/office/officeart/2005/8/layout/orgChart1"/>
    <dgm:cxn modelId="{86BA57F4-0A76-4485-BCFF-768F3DC71ACE}" type="presParOf" srcId="{9008D6CD-B336-4213-88C4-EFFF953EC336}" destId="{AB010F1D-4C4A-4279-B867-E3781119D750}" srcOrd="1" destOrd="0" presId="urn:microsoft.com/office/officeart/2005/8/layout/orgChart1"/>
    <dgm:cxn modelId="{1CD7770C-C227-42BF-BFAB-6EDF59E18EC6}" type="presParOf" srcId="{0CF3C9EB-4422-47F0-AE4B-F011D0B28B0B}" destId="{0B187EFC-1636-4446-998E-291FE2B938F9}" srcOrd="1" destOrd="0" presId="urn:microsoft.com/office/officeart/2005/8/layout/orgChart1"/>
    <dgm:cxn modelId="{B14AC489-3C6E-49D4-9E5B-0E8253558AE8}" type="presParOf" srcId="{0CF3C9EB-4422-47F0-AE4B-F011D0B28B0B}" destId="{B25EAC7B-B722-48DD-B9E8-04F65878ACBA}" srcOrd="2" destOrd="0" presId="urn:microsoft.com/office/officeart/2005/8/layout/orgChart1"/>
    <dgm:cxn modelId="{16CA3D54-1E87-4A76-8268-FAE3CBA51E3D}" type="presParOf" srcId="{F7CA1989-7063-4B77-B02F-1F1DB856FE13}" destId="{E6E84637-9467-44D4-BC1B-EEB60ED58CFF}" srcOrd="2" destOrd="0" presId="urn:microsoft.com/office/officeart/2005/8/layout/orgChart1"/>
    <dgm:cxn modelId="{7FB62995-C85E-4871-8BCE-C0ACA56AEE7D}" type="presParOf" srcId="{69CF077D-17CC-4FB9-BBDC-CEF62F17F621}" destId="{8BC736B0-F3FD-4F03-A33C-D66FDECD4EF9}" srcOrd="2" destOrd="0" presId="urn:microsoft.com/office/officeart/2005/8/layout/orgChart1"/>
    <dgm:cxn modelId="{763B21E1-4C3E-4619-B067-25140B5608E4}" type="presParOf" srcId="{69132523-1D12-44EC-8961-F7FFA15D44C8}" destId="{9A47EB78-3041-49F3-ADBE-5A7D050278D8}" srcOrd="4" destOrd="0" presId="urn:microsoft.com/office/officeart/2005/8/layout/orgChart1"/>
    <dgm:cxn modelId="{436BF713-B4FB-4E8B-91FF-22B93942D54E}" type="presParOf" srcId="{69132523-1D12-44EC-8961-F7FFA15D44C8}" destId="{017BF7E0-3558-4170-993F-4B299BDC7901}" srcOrd="5" destOrd="0" presId="urn:microsoft.com/office/officeart/2005/8/layout/orgChart1"/>
    <dgm:cxn modelId="{2CCBFCE9-3E2B-4C90-95E4-8313539A7A6F}" type="presParOf" srcId="{017BF7E0-3558-4170-993F-4B299BDC7901}" destId="{C803A8F1-BFDC-41A5-9FFF-964370E0EEEF}" srcOrd="0" destOrd="0" presId="urn:microsoft.com/office/officeart/2005/8/layout/orgChart1"/>
    <dgm:cxn modelId="{D6F65F2C-2D25-47E3-951E-BB926D5EF332}" type="presParOf" srcId="{C803A8F1-BFDC-41A5-9FFF-964370E0EEEF}" destId="{CD3411B6-6DF9-428C-B591-96E910581678}" srcOrd="0" destOrd="0" presId="urn:microsoft.com/office/officeart/2005/8/layout/orgChart1"/>
    <dgm:cxn modelId="{FB060F49-40C8-47B4-A06A-0B3835B23659}" type="presParOf" srcId="{C803A8F1-BFDC-41A5-9FFF-964370E0EEEF}" destId="{E3972A98-8C8F-412B-A611-E21FB6D70D7A}" srcOrd="1" destOrd="0" presId="urn:microsoft.com/office/officeart/2005/8/layout/orgChart1"/>
    <dgm:cxn modelId="{BAF54E43-DFBE-408E-83A3-57568C8865FF}" type="presParOf" srcId="{017BF7E0-3558-4170-993F-4B299BDC7901}" destId="{DAA2FCB6-9D09-4D53-9AB7-6DAA7121264E}" srcOrd="1" destOrd="0" presId="urn:microsoft.com/office/officeart/2005/8/layout/orgChart1"/>
    <dgm:cxn modelId="{DA5F1C15-E1C8-41E7-AB7B-3E9F7E9C1BF3}" type="presParOf" srcId="{DAA2FCB6-9D09-4D53-9AB7-6DAA7121264E}" destId="{E54696E0-C77A-45A9-87D4-FD215500104C}" srcOrd="0" destOrd="0" presId="urn:microsoft.com/office/officeart/2005/8/layout/orgChart1"/>
    <dgm:cxn modelId="{E8B3C2B8-DC4F-4B7A-ADFD-D72B523E800B}" type="presParOf" srcId="{DAA2FCB6-9D09-4D53-9AB7-6DAA7121264E}" destId="{4BDBDE23-8EF8-400E-99EF-B900FFF554B4}" srcOrd="1" destOrd="0" presId="urn:microsoft.com/office/officeart/2005/8/layout/orgChart1"/>
    <dgm:cxn modelId="{E25BD001-1B5D-4E53-894D-1ECBD0E71F7C}" type="presParOf" srcId="{4BDBDE23-8EF8-400E-99EF-B900FFF554B4}" destId="{0E6A705B-2013-4347-8A7B-89AC35DCAB60}" srcOrd="0" destOrd="0" presId="urn:microsoft.com/office/officeart/2005/8/layout/orgChart1"/>
    <dgm:cxn modelId="{9B30DDD9-C560-499A-B074-3DFAD29B0C3E}" type="presParOf" srcId="{0E6A705B-2013-4347-8A7B-89AC35DCAB60}" destId="{7EC4BCC8-F5D5-47A2-8AE5-A5F55BA3C651}" srcOrd="0" destOrd="0" presId="urn:microsoft.com/office/officeart/2005/8/layout/orgChart1"/>
    <dgm:cxn modelId="{FE7AB81C-EC9D-4C04-A9E5-B8EF0CADEDB0}" type="presParOf" srcId="{0E6A705B-2013-4347-8A7B-89AC35DCAB60}" destId="{8280D836-980B-4588-B94E-881562E02966}" srcOrd="1" destOrd="0" presId="urn:microsoft.com/office/officeart/2005/8/layout/orgChart1"/>
    <dgm:cxn modelId="{9185366A-5309-4255-9FA8-0EBAB99C49DD}" type="presParOf" srcId="{4BDBDE23-8EF8-400E-99EF-B900FFF554B4}" destId="{ADC29204-F6C5-4AD3-8FEF-A1980534C12F}" srcOrd="1" destOrd="0" presId="urn:microsoft.com/office/officeart/2005/8/layout/orgChart1"/>
    <dgm:cxn modelId="{C16AEF6C-E00F-476D-A7C3-66000112E54A}" type="presParOf" srcId="{ADC29204-F6C5-4AD3-8FEF-A1980534C12F}" destId="{34796724-ACD1-428A-960D-A99A314DFC23}" srcOrd="0" destOrd="0" presId="urn:microsoft.com/office/officeart/2005/8/layout/orgChart1"/>
    <dgm:cxn modelId="{D81C0C66-74FB-45A0-AB85-43595959367A}" type="presParOf" srcId="{ADC29204-F6C5-4AD3-8FEF-A1980534C12F}" destId="{1D84EEBE-82B4-4E02-971D-F13285665F9B}" srcOrd="1" destOrd="0" presId="urn:microsoft.com/office/officeart/2005/8/layout/orgChart1"/>
    <dgm:cxn modelId="{F0118F18-6AB5-4C60-B78C-64371E2FEAC8}" type="presParOf" srcId="{1D84EEBE-82B4-4E02-971D-F13285665F9B}" destId="{54015848-537B-40AE-A893-B4A0C7945A31}" srcOrd="0" destOrd="0" presId="urn:microsoft.com/office/officeart/2005/8/layout/orgChart1"/>
    <dgm:cxn modelId="{3009C960-64EC-4ADD-9497-650B09B3F6D0}" type="presParOf" srcId="{54015848-537B-40AE-A893-B4A0C7945A31}" destId="{32E5471D-435D-4E78-8743-AC6C1B1B10E4}" srcOrd="0" destOrd="0" presId="urn:microsoft.com/office/officeart/2005/8/layout/orgChart1"/>
    <dgm:cxn modelId="{185D820F-4EFD-41B8-A930-B7C60B582CB3}" type="presParOf" srcId="{54015848-537B-40AE-A893-B4A0C7945A31}" destId="{1394A2C0-8BE9-4C4B-AB20-BC15B5698CA8}" srcOrd="1" destOrd="0" presId="urn:microsoft.com/office/officeart/2005/8/layout/orgChart1"/>
    <dgm:cxn modelId="{91BF6C88-CD17-464B-B1D9-703C76454266}" type="presParOf" srcId="{1D84EEBE-82B4-4E02-971D-F13285665F9B}" destId="{BD4B6B25-CC36-4BEC-97F7-B7CC41C494DB}" srcOrd="1" destOrd="0" presId="urn:microsoft.com/office/officeart/2005/8/layout/orgChart1"/>
    <dgm:cxn modelId="{D5459FBF-B993-4363-BF1E-25547DBFB1EB}" type="presParOf" srcId="{1D84EEBE-82B4-4E02-971D-F13285665F9B}" destId="{CD58DBD2-D54A-4DD9-A6D3-94B31422AB95}" srcOrd="2" destOrd="0" presId="urn:microsoft.com/office/officeart/2005/8/layout/orgChart1"/>
    <dgm:cxn modelId="{903986F2-C7F3-49CF-B23A-7FB87BF0F30F}" type="presParOf" srcId="{4BDBDE23-8EF8-400E-99EF-B900FFF554B4}" destId="{C7EF5709-FEE9-4710-A4BA-7AFA435C439D}" srcOrd="2" destOrd="0" presId="urn:microsoft.com/office/officeart/2005/8/layout/orgChart1"/>
    <dgm:cxn modelId="{2CE45F35-9CC3-4835-B20C-689B11ACEA12}" type="presParOf" srcId="{017BF7E0-3558-4170-993F-4B299BDC7901}" destId="{CE2AC613-7CA2-4B98-92F9-34D47BAA0B33}" srcOrd="2" destOrd="0" presId="urn:microsoft.com/office/officeart/2005/8/layout/orgChart1"/>
    <dgm:cxn modelId="{EC172B7F-2270-40E5-8C5A-A22BEE595F11}" type="presParOf" srcId="{69132523-1D12-44EC-8961-F7FFA15D44C8}" destId="{1344C088-6D2C-4648-935C-55F2EC586854}" srcOrd="6" destOrd="0" presId="urn:microsoft.com/office/officeart/2005/8/layout/orgChart1"/>
    <dgm:cxn modelId="{4B19C7F7-43EC-41DD-8D18-070FB99D370A}" type="presParOf" srcId="{69132523-1D12-44EC-8961-F7FFA15D44C8}" destId="{223C4EFB-8F2B-4D1A-86F0-3A88B2F701EB}" srcOrd="7" destOrd="0" presId="urn:microsoft.com/office/officeart/2005/8/layout/orgChart1"/>
    <dgm:cxn modelId="{C649605C-B3EB-46D9-A9DD-D924A0C1AD11}" type="presParOf" srcId="{223C4EFB-8F2B-4D1A-86F0-3A88B2F701EB}" destId="{D6D4F4D3-AEA2-4659-81AC-3B07653A192D}" srcOrd="0" destOrd="0" presId="urn:microsoft.com/office/officeart/2005/8/layout/orgChart1"/>
    <dgm:cxn modelId="{EFE151DF-8B33-401E-B873-A82028F30C08}" type="presParOf" srcId="{D6D4F4D3-AEA2-4659-81AC-3B07653A192D}" destId="{835A19E4-378D-4DBC-A8C2-BEFDEB80B581}" srcOrd="0" destOrd="0" presId="urn:microsoft.com/office/officeart/2005/8/layout/orgChart1"/>
    <dgm:cxn modelId="{31A10A2A-F4D4-4620-9682-676AEC5ED238}" type="presParOf" srcId="{D6D4F4D3-AEA2-4659-81AC-3B07653A192D}" destId="{0AF1AAF6-7029-4960-81D9-7873B676792C}" srcOrd="1" destOrd="0" presId="urn:microsoft.com/office/officeart/2005/8/layout/orgChart1"/>
    <dgm:cxn modelId="{2443CB62-AF83-44AF-AC11-F3947525A462}" type="presParOf" srcId="{223C4EFB-8F2B-4D1A-86F0-3A88B2F701EB}" destId="{24211E75-57BF-4A42-B8F9-953EC7D686BD}" srcOrd="1" destOrd="0" presId="urn:microsoft.com/office/officeart/2005/8/layout/orgChart1"/>
    <dgm:cxn modelId="{C268620C-696C-41D7-8FC6-F3449A73C560}" type="presParOf" srcId="{24211E75-57BF-4A42-B8F9-953EC7D686BD}" destId="{E5B726B5-49C5-4BF2-B9A8-66F789F0BED0}" srcOrd="0" destOrd="0" presId="urn:microsoft.com/office/officeart/2005/8/layout/orgChart1"/>
    <dgm:cxn modelId="{BC0E7FC5-7B2B-44D7-AA36-2A06AC992F36}" type="presParOf" srcId="{24211E75-57BF-4A42-B8F9-953EC7D686BD}" destId="{F24E5000-167F-4C09-A3FA-C7797BF09DDC}" srcOrd="1" destOrd="0" presId="urn:microsoft.com/office/officeart/2005/8/layout/orgChart1"/>
    <dgm:cxn modelId="{1E9CAD48-555C-468B-8B35-5FC43FBBFA0E}" type="presParOf" srcId="{F24E5000-167F-4C09-A3FA-C7797BF09DDC}" destId="{0A4A497A-E740-41DB-AB15-87EA8DA6539C}" srcOrd="0" destOrd="0" presId="urn:microsoft.com/office/officeart/2005/8/layout/orgChart1"/>
    <dgm:cxn modelId="{70B925E3-201F-4A17-BE82-259A81685781}" type="presParOf" srcId="{0A4A497A-E740-41DB-AB15-87EA8DA6539C}" destId="{7341DFD9-FBAA-48E5-B05E-E2B8BA17F394}" srcOrd="0" destOrd="0" presId="urn:microsoft.com/office/officeart/2005/8/layout/orgChart1"/>
    <dgm:cxn modelId="{E4EF42E2-1DB1-4A67-B4D4-03A184CF8E74}" type="presParOf" srcId="{0A4A497A-E740-41DB-AB15-87EA8DA6539C}" destId="{6927FD90-7BF7-42DD-8E38-EF17E7962DF2}" srcOrd="1" destOrd="0" presId="urn:microsoft.com/office/officeart/2005/8/layout/orgChart1"/>
    <dgm:cxn modelId="{FD9754FC-B191-4908-AF68-B5E40ADF7768}" type="presParOf" srcId="{F24E5000-167F-4C09-A3FA-C7797BF09DDC}" destId="{37A352A8-1620-45DE-830A-BE17A2510CEF}" srcOrd="1" destOrd="0" presId="urn:microsoft.com/office/officeart/2005/8/layout/orgChart1"/>
    <dgm:cxn modelId="{75387664-1F00-4A48-B768-B81AE0BF7778}" type="presParOf" srcId="{37A352A8-1620-45DE-830A-BE17A2510CEF}" destId="{DD444219-CB52-4491-AC57-96BE821DBB6E}" srcOrd="0" destOrd="0" presId="urn:microsoft.com/office/officeart/2005/8/layout/orgChart1"/>
    <dgm:cxn modelId="{6A0D83A7-4609-4C92-BA57-EC72D8E32116}" type="presParOf" srcId="{37A352A8-1620-45DE-830A-BE17A2510CEF}" destId="{D6118474-8989-48A3-A02F-B21527770E85}" srcOrd="1" destOrd="0" presId="urn:microsoft.com/office/officeart/2005/8/layout/orgChart1"/>
    <dgm:cxn modelId="{799C1AF8-755C-4D9C-ACF7-10664A5258C0}" type="presParOf" srcId="{D6118474-8989-48A3-A02F-B21527770E85}" destId="{A97E16DB-0B35-4A44-9E4F-0DA670DE0341}" srcOrd="0" destOrd="0" presId="urn:microsoft.com/office/officeart/2005/8/layout/orgChart1"/>
    <dgm:cxn modelId="{697BF5F8-B6FF-448B-B137-1472F4FCD70E}" type="presParOf" srcId="{A97E16DB-0B35-4A44-9E4F-0DA670DE0341}" destId="{891253CF-EAE8-4427-A0B3-B0B5642188DB}" srcOrd="0" destOrd="0" presId="urn:microsoft.com/office/officeart/2005/8/layout/orgChart1"/>
    <dgm:cxn modelId="{32BFD16E-DA49-4CFA-8753-FD9B61F0329D}" type="presParOf" srcId="{A97E16DB-0B35-4A44-9E4F-0DA670DE0341}" destId="{2FD025CC-62BD-4482-872D-4CAAC510347A}" srcOrd="1" destOrd="0" presId="urn:microsoft.com/office/officeart/2005/8/layout/orgChart1"/>
    <dgm:cxn modelId="{23D12147-CEC4-4142-B20E-426353115CE7}" type="presParOf" srcId="{D6118474-8989-48A3-A02F-B21527770E85}" destId="{B81E62D6-2CF1-4FBA-8EA3-8765C2174849}" srcOrd="1" destOrd="0" presId="urn:microsoft.com/office/officeart/2005/8/layout/orgChart1"/>
    <dgm:cxn modelId="{691238EB-79AB-4290-819A-56F65574983C}" type="presParOf" srcId="{D6118474-8989-48A3-A02F-B21527770E85}" destId="{92596EF0-B982-42AD-A894-056309A2F7B5}" srcOrd="2" destOrd="0" presId="urn:microsoft.com/office/officeart/2005/8/layout/orgChart1"/>
    <dgm:cxn modelId="{3A051DA4-DB17-4D43-A62B-EF2F7D75C713}" type="presParOf" srcId="{F24E5000-167F-4C09-A3FA-C7797BF09DDC}" destId="{0B204837-2F4C-40CA-BE35-1067D562A6BC}" srcOrd="2" destOrd="0" presId="urn:microsoft.com/office/officeart/2005/8/layout/orgChart1"/>
    <dgm:cxn modelId="{F214657E-95BB-4128-B63E-21971CFC6501}" type="presParOf" srcId="{223C4EFB-8F2B-4D1A-86F0-3A88B2F701EB}" destId="{07EA7A5F-F89B-43E1-95A0-6CB4520E9CFE}" srcOrd="2" destOrd="0" presId="urn:microsoft.com/office/officeart/2005/8/layout/orgChart1"/>
    <dgm:cxn modelId="{0ADFCED0-D128-49B5-9D63-7A2928903C6D}" type="presParOf" srcId="{69132523-1D12-44EC-8961-F7FFA15D44C8}" destId="{D496195D-25DD-453E-978E-E40B0B4F5E41}" srcOrd="8" destOrd="0" presId="urn:microsoft.com/office/officeart/2005/8/layout/orgChart1"/>
    <dgm:cxn modelId="{16C8026D-6D53-46A4-ADFD-D5FF0C72E725}" type="presParOf" srcId="{69132523-1D12-44EC-8961-F7FFA15D44C8}" destId="{F74E38FF-8FF6-47A8-B632-7AD7209CD812}" srcOrd="9" destOrd="0" presId="urn:microsoft.com/office/officeart/2005/8/layout/orgChart1"/>
    <dgm:cxn modelId="{86DDE4D4-C641-44E0-BBA1-563886CF6AA4}" type="presParOf" srcId="{F74E38FF-8FF6-47A8-B632-7AD7209CD812}" destId="{8785B229-91FA-4653-9BDC-7FDBA9F04EA7}" srcOrd="0" destOrd="0" presId="urn:microsoft.com/office/officeart/2005/8/layout/orgChart1"/>
    <dgm:cxn modelId="{2FA906F8-747A-44C7-A138-DF30F990506C}" type="presParOf" srcId="{8785B229-91FA-4653-9BDC-7FDBA9F04EA7}" destId="{35959526-42AF-4D3C-9B69-F50EFAC4BD28}" srcOrd="0" destOrd="0" presId="urn:microsoft.com/office/officeart/2005/8/layout/orgChart1"/>
    <dgm:cxn modelId="{F0BD058B-A9C5-41A2-8A20-E7C51370F730}" type="presParOf" srcId="{8785B229-91FA-4653-9BDC-7FDBA9F04EA7}" destId="{5174DBE1-1001-450E-8593-FAC89998A5DA}" srcOrd="1" destOrd="0" presId="urn:microsoft.com/office/officeart/2005/8/layout/orgChart1"/>
    <dgm:cxn modelId="{2356E6DB-D073-4933-8350-F35AC093E36B}" type="presParOf" srcId="{F74E38FF-8FF6-47A8-B632-7AD7209CD812}" destId="{0EA8E1C1-233A-4B43-A40E-573F9A4B8568}" srcOrd="1" destOrd="0" presId="urn:microsoft.com/office/officeart/2005/8/layout/orgChart1"/>
    <dgm:cxn modelId="{9B17DC53-2208-4402-AABB-F8CE67CE1131}" type="presParOf" srcId="{0EA8E1C1-233A-4B43-A40E-573F9A4B8568}" destId="{13674B14-F866-43DA-B578-DB94FCA74543}" srcOrd="0" destOrd="0" presId="urn:microsoft.com/office/officeart/2005/8/layout/orgChart1"/>
    <dgm:cxn modelId="{133E7654-9561-40FC-9048-D8DD575022FD}" type="presParOf" srcId="{0EA8E1C1-233A-4B43-A40E-573F9A4B8568}" destId="{FE1034B2-536D-4A70-AFE9-D5C4F87E07F1}" srcOrd="1" destOrd="0" presId="urn:microsoft.com/office/officeart/2005/8/layout/orgChart1"/>
    <dgm:cxn modelId="{7A87A6CE-38CE-4B19-B51C-5368EC238EB5}" type="presParOf" srcId="{FE1034B2-536D-4A70-AFE9-D5C4F87E07F1}" destId="{37C6F6C1-E8E0-4BEE-93C6-1C632DA6CF28}" srcOrd="0" destOrd="0" presId="urn:microsoft.com/office/officeart/2005/8/layout/orgChart1"/>
    <dgm:cxn modelId="{04E986BD-44B8-4599-90CD-E0E569FD55B1}" type="presParOf" srcId="{37C6F6C1-E8E0-4BEE-93C6-1C632DA6CF28}" destId="{8AEC182D-6998-46F6-BDAA-ACD2A17A4359}" srcOrd="0" destOrd="0" presId="urn:microsoft.com/office/officeart/2005/8/layout/orgChart1"/>
    <dgm:cxn modelId="{E8FA84BE-E017-4A59-88F9-0B4B27160F89}" type="presParOf" srcId="{37C6F6C1-E8E0-4BEE-93C6-1C632DA6CF28}" destId="{721AB717-C39C-4207-B3AE-6D9BE6ABE658}" srcOrd="1" destOrd="0" presId="urn:microsoft.com/office/officeart/2005/8/layout/orgChart1"/>
    <dgm:cxn modelId="{1F39BF62-E3F6-40E8-9976-E84DB9DFE4BD}" type="presParOf" srcId="{FE1034B2-536D-4A70-AFE9-D5C4F87E07F1}" destId="{AD9A0A9E-D20E-40C3-9E41-3F197DADBEF5}" srcOrd="1" destOrd="0" presId="urn:microsoft.com/office/officeart/2005/8/layout/orgChart1"/>
    <dgm:cxn modelId="{A48A474E-898A-4830-93D4-AE947762991A}" type="presParOf" srcId="{AD9A0A9E-D20E-40C3-9E41-3F197DADBEF5}" destId="{995229E1-8FB2-4D5D-B3A8-6C12FA4EA20F}" srcOrd="0" destOrd="0" presId="urn:microsoft.com/office/officeart/2005/8/layout/orgChart1"/>
    <dgm:cxn modelId="{D9F2F655-CCE1-4DD0-BF3A-7C1A86224791}" type="presParOf" srcId="{AD9A0A9E-D20E-40C3-9E41-3F197DADBEF5}" destId="{F0618437-4D45-4741-B2E2-323867EECECA}" srcOrd="1" destOrd="0" presId="urn:microsoft.com/office/officeart/2005/8/layout/orgChart1"/>
    <dgm:cxn modelId="{A756E902-16C6-44F0-A102-1163B638C8E8}" type="presParOf" srcId="{F0618437-4D45-4741-B2E2-323867EECECA}" destId="{466F4669-42BE-439C-AE2B-C2853E666837}" srcOrd="0" destOrd="0" presId="urn:microsoft.com/office/officeart/2005/8/layout/orgChart1"/>
    <dgm:cxn modelId="{5149898A-B1FE-4537-A998-2AF04C87246E}" type="presParOf" srcId="{466F4669-42BE-439C-AE2B-C2853E666837}" destId="{FA839C1F-D0FC-4207-9588-F8B7FAE470F4}" srcOrd="0" destOrd="0" presId="urn:microsoft.com/office/officeart/2005/8/layout/orgChart1"/>
    <dgm:cxn modelId="{586B02D6-71A9-4252-8962-A6D0874481AE}" type="presParOf" srcId="{466F4669-42BE-439C-AE2B-C2853E666837}" destId="{0D9972D8-61EC-4034-848A-6C7054818161}" srcOrd="1" destOrd="0" presId="urn:microsoft.com/office/officeart/2005/8/layout/orgChart1"/>
    <dgm:cxn modelId="{9548C9F8-C86D-4876-AD9E-63B61A6833F7}" type="presParOf" srcId="{F0618437-4D45-4741-B2E2-323867EECECA}" destId="{B6139B75-1CCE-40E2-B30B-1B12812E683B}" srcOrd="1" destOrd="0" presId="urn:microsoft.com/office/officeart/2005/8/layout/orgChart1"/>
    <dgm:cxn modelId="{8444BA62-7150-4FD2-85F0-C4D293BDF0D1}" type="presParOf" srcId="{F0618437-4D45-4741-B2E2-323867EECECA}" destId="{C9190C71-26D4-433A-8C7A-D5DB8306B033}" srcOrd="2" destOrd="0" presId="urn:microsoft.com/office/officeart/2005/8/layout/orgChart1"/>
    <dgm:cxn modelId="{F1BD4222-384E-480E-9D38-4D6265563F9C}" type="presParOf" srcId="{FE1034B2-536D-4A70-AFE9-D5C4F87E07F1}" destId="{4B21C681-679A-4F4B-A1AD-1560F50C69C2}" srcOrd="2" destOrd="0" presId="urn:microsoft.com/office/officeart/2005/8/layout/orgChart1"/>
    <dgm:cxn modelId="{89004310-BDA8-4B1B-A4A5-394916C1709C}" type="presParOf" srcId="{F74E38FF-8FF6-47A8-B632-7AD7209CD812}" destId="{411FCDC2-F395-40B4-B291-6797B2F83E1F}" srcOrd="2" destOrd="0" presId="urn:microsoft.com/office/officeart/2005/8/layout/orgChart1"/>
    <dgm:cxn modelId="{FA9B4367-A118-4C1D-A4BC-A437389047D9}" type="presParOf" srcId="{69132523-1D12-44EC-8961-F7FFA15D44C8}" destId="{97637559-5452-456D-BE95-95691CC496F8}" srcOrd="10" destOrd="0" presId="urn:microsoft.com/office/officeart/2005/8/layout/orgChart1"/>
    <dgm:cxn modelId="{DDFBE581-D1C8-40E5-BED4-1C80BA055E7A}" type="presParOf" srcId="{69132523-1D12-44EC-8961-F7FFA15D44C8}" destId="{E445C8F2-0E93-4E18-8FA3-4B8623F33BD0}" srcOrd="11" destOrd="0" presId="urn:microsoft.com/office/officeart/2005/8/layout/orgChart1"/>
    <dgm:cxn modelId="{9FB4EDA6-4416-4049-A9CE-21200E22510A}" type="presParOf" srcId="{E445C8F2-0E93-4E18-8FA3-4B8623F33BD0}" destId="{7A6D62C0-F921-45F8-A8B1-5FAB0161F2F9}" srcOrd="0" destOrd="0" presId="urn:microsoft.com/office/officeart/2005/8/layout/orgChart1"/>
    <dgm:cxn modelId="{C3D54BAA-FC8E-4D80-99BD-890E37DA33A3}" type="presParOf" srcId="{7A6D62C0-F921-45F8-A8B1-5FAB0161F2F9}" destId="{566D91A1-F9BF-47C2-9741-D6191FFE8297}" srcOrd="0" destOrd="0" presId="urn:microsoft.com/office/officeart/2005/8/layout/orgChart1"/>
    <dgm:cxn modelId="{11DF4D04-F4CB-42CE-9B7C-79C11ED1457B}" type="presParOf" srcId="{7A6D62C0-F921-45F8-A8B1-5FAB0161F2F9}" destId="{CDC979E1-8F41-404A-9E1E-C728D7BAFE5F}" srcOrd="1" destOrd="0" presId="urn:microsoft.com/office/officeart/2005/8/layout/orgChart1"/>
    <dgm:cxn modelId="{1D2AFEF2-72EA-45E9-A26A-228282E6675E}" type="presParOf" srcId="{E445C8F2-0E93-4E18-8FA3-4B8623F33BD0}" destId="{D1460F52-2E72-4B08-AB8C-431A5F4CF9D8}" srcOrd="1" destOrd="0" presId="urn:microsoft.com/office/officeart/2005/8/layout/orgChart1"/>
    <dgm:cxn modelId="{CF028F01-BD1D-49DF-B9C1-B71691D4BF2F}" type="presParOf" srcId="{D1460F52-2E72-4B08-AB8C-431A5F4CF9D8}" destId="{4468C8C5-40D8-4303-9C3A-DEBC6BFE32E4}" srcOrd="0" destOrd="0" presId="urn:microsoft.com/office/officeart/2005/8/layout/orgChart1"/>
    <dgm:cxn modelId="{0D6026DD-8969-46F4-9392-E806726A6BEA}" type="presParOf" srcId="{D1460F52-2E72-4B08-AB8C-431A5F4CF9D8}" destId="{66732312-D26D-4AD0-9F29-86A376289766}" srcOrd="1" destOrd="0" presId="urn:microsoft.com/office/officeart/2005/8/layout/orgChart1"/>
    <dgm:cxn modelId="{194C8BFB-8A42-4B74-B22E-D39C30443975}" type="presParOf" srcId="{66732312-D26D-4AD0-9F29-86A376289766}" destId="{9B9B1A99-5184-455A-B59E-8B27D48393DE}" srcOrd="0" destOrd="0" presId="urn:microsoft.com/office/officeart/2005/8/layout/orgChart1"/>
    <dgm:cxn modelId="{B6A7523C-49D4-4C34-8D85-CEA2F6E4F450}" type="presParOf" srcId="{9B9B1A99-5184-455A-B59E-8B27D48393DE}" destId="{12F2046E-7446-4895-9258-684C99ADAAF8}" srcOrd="0" destOrd="0" presId="urn:microsoft.com/office/officeart/2005/8/layout/orgChart1"/>
    <dgm:cxn modelId="{0E560ED5-FC14-435C-8560-6E434FE0A0A5}" type="presParOf" srcId="{9B9B1A99-5184-455A-B59E-8B27D48393DE}" destId="{A08F70F7-2586-46DA-AE1F-047914F463D3}" srcOrd="1" destOrd="0" presId="urn:microsoft.com/office/officeart/2005/8/layout/orgChart1"/>
    <dgm:cxn modelId="{65F3BAED-EECE-420D-8A95-7D12EC8D30B3}" type="presParOf" srcId="{66732312-D26D-4AD0-9F29-86A376289766}" destId="{5BF30C77-1F9F-4728-8EDD-0E1C67E7DFA0}" srcOrd="1" destOrd="0" presId="urn:microsoft.com/office/officeart/2005/8/layout/orgChart1"/>
    <dgm:cxn modelId="{B750D574-E981-449D-A89B-C0D1BAAA0790}" type="presParOf" srcId="{5BF30C77-1F9F-4728-8EDD-0E1C67E7DFA0}" destId="{C39027C1-E00B-4399-9427-20F62B8E615F}" srcOrd="0" destOrd="0" presId="urn:microsoft.com/office/officeart/2005/8/layout/orgChart1"/>
    <dgm:cxn modelId="{17980603-52C3-4EEF-AE9C-67E720875531}" type="presParOf" srcId="{5BF30C77-1F9F-4728-8EDD-0E1C67E7DFA0}" destId="{9705A41E-9239-4366-954C-4399208C2D4A}" srcOrd="1" destOrd="0" presId="urn:microsoft.com/office/officeart/2005/8/layout/orgChart1"/>
    <dgm:cxn modelId="{5A25FE87-4A98-44C0-9DC4-5445DA51C7BF}" type="presParOf" srcId="{9705A41E-9239-4366-954C-4399208C2D4A}" destId="{159E1DB5-B671-4719-9ACB-2179C0C57275}" srcOrd="0" destOrd="0" presId="urn:microsoft.com/office/officeart/2005/8/layout/orgChart1"/>
    <dgm:cxn modelId="{868E0789-19E7-4066-9E55-CE5CD7E5FD7C}" type="presParOf" srcId="{159E1DB5-B671-4719-9ACB-2179C0C57275}" destId="{E8607646-7EFA-4B0F-B4F0-7DCD062E1D3D}" srcOrd="0" destOrd="0" presId="urn:microsoft.com/office/officeart/2005/8/layout/orgChart1"/>
    <dgm:cxn modelId="{ED665380-98DC-49FF-B7DC-BC11D3EEDA44}" type="presParOf" srcId="{159E1DB5-B671-4719-9ACB-2179C0C57275}" destId="{374C058A-13A5-4795-91E8-A2D32C407AC8}" srcOrd="1" destOrd="0" presId="urn:microsoft.com/office/officeart/2005/8/layout/orgChart1"/>
    <dgm:cxn modelId="{A15FB8C7-59AD-45DA-8419-C862F6498802}" type="presParOf" srcId="{9705A41E-9239-4366-954C-4399208C2D4A}" destId="{4865CBC6-6975-42CF-9794-BF8A1B5EFF64}" srcOrd="1" destOrd="0" presId="urn:microsoft.com/office/officeart/2005/8/layout/orgChart1"/>
    <dgm:cxn modelId="{19F32FDC-4154-48DA-93F6-6F6305ADF166}" type="presParOf" srcId="{9705A41E-9239-4366-954C-4399208C2D4A}" destId="{6B42F8D8-F641-40D8-8B3B-360E5579A53C}" srcOrd="2" destOrd="0" presId="urn:microsoft.com/office/officeart/2005/8/layout/orgChart1"/>
    <dgm:cxn modelId="{4EB08425-807D-41FD-8190-C9F6A029423E}" type="presParOf" srcId="{66732312-D26D-4AD0-9F29-86A376289766}" destId="{DAB450B2-9621-4BA8-AB48-3CEF3F40D5CB}" srcOrd="2" destOrd="0" presId="urn:microsoft.com/office/officeart/2005/8/layout/orgChart1"/>
    <dgm:cxn modelId="{CF3C20CE-DD45-4DAA-85F1-A29A6B87EFF7}" type="presParOf" srcId="{E445C8F2-0E93-4E18-8FA3-4B8623F33BD0}" destId="{B0DBACEB-5C0D-48B7-8EBE-03D1C65189D6}" srcOrd="2" destOrd="0" presId="urn:microsoft.com/office/officeart/2005/8/layout/orgChart1"/>
    <dgm:cxn modelId="{C5378C7E-E2AD-4916-A6B6-1DB5E535FDC4}" type="presParOf" srcId="{D563F405-0FAE-4FF6-BFD7-FFA3CE8DAE45}" destId="{C161B7E6-60CF-4747-9F07-EDEF22AC78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027C1-E00B-4399-9427-20F62B8E615F}">
      <dsp:nvSpPr>
        <dsp:cNvPr id="0" name=""/>
        <dsp:cNvSpPr/>
      </dsp:nvSpPr>
      <dsp:spPr>
        <a:xfrm>
          <a:off x="7700878" y="3614688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8C8C5-40D8-4303-9C3A-DEBC6BFE32E4}">
      <dsp:nvSpPr>
        <dsp:cNvPr id="0" name=""/>
        <dsp:cNvSpPr/>
      </dsp:nvSpPr>
      <dsp:spPr>
        <a:xfrm>
          <a:off x="8155779" y="2726087"/>
          <a:ext cx="91440" cy="262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37559-5452-456D-BE95-95691CC496F8}">
      <dsp:nvSpPr>
        <dsp:cNvPr id="0" name=""/>
        <dsp:cNvSpPr/>
      </dsp:nvSpPr>
      <dsp:spPr>
        <a:xfrm>
          <a:off x="4415556" y="1837485"/>
          <a:ext cx="3785943" cy="26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2"/>
              </a:lnTo>
              <a:lnTo>
                <a:pt x="3785943" y="131412"/>
              </a:lnTo>
              <a:lnTo>
                <a:pt x="3785943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229E1-8FB2-4D5D-B3A8-6C12FA4EA20F}">
      <dsp:nvSpPr>
        <dsp:cNvPr id="0" name=""/>
        <dsp:cNvSpPr/>
      </dsp:nvSpPr>
      <dsp:spPr>
        <a:xfrm>
          <a:off x="6186501" y="3614688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4B14-F866-43DA-B578-DB94FCA74543}">
      <dsp:nvSpPr>
        <dsp:cNvPr id="0" name=""/>
        <dsp:cNvSpPr/>
      </dsp:nvSpPr>
      <dsp:spPr>
        <a:xfrm>
          <a:off x="6641402" y="2726087"/>
          <a:ext cx="91440" cy="262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6195D-25DD-453E-978E-E40B0B4F5E41}">
      <dsp:nvSpPr>
        <dsp:cNvPr id="0" name=""/>
        <dsp:cNvSpPr/>
      </dsp:nvSpPr>
      <dsp:spPr>
        <a:xfrm>
          <a:off x="4415556" y="1837485"/>
          <a:ext cx="2271565" cy="26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2"/>
              </a:lnTo>
              <a:lnTo>
                <a:pt x="2271565" y="131412"/>
              </a:lnTo>
              <a:lnTo>
                <a:pt x="2271565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44219-CB52-4491-AC57-96BE821DBB6E}">
      <dsp:nvSpPr>
        <dsp:cNvPr id="0" name=""/>
        <dsp:cNvSpPr/>
      </dsp:nvSpPr>
      <dsp:spPr>
        <a:xfrm>
          <a:off x="4672124" y="3614688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726B5-49C5-4BF2-B9A8-66F789F0BED0}">
      <dsp:nvSpPr>
        <dsp:cNvPr id="0" name=""/>
        <dsp:cNvSpPr/>
      </dsp:nvSpPr>
      <dsp:spPr>
        <a:xfrm>
          <a:off x="5127024" y="2726087"/>
          <a:ext cx="91440" cy="262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4C088-6D2C-4648-935C-55F2EC586854}">
      <dsp:nvSpPr>
        <dsp:cNvPr id="0" name=""/>
        <dsp:cNvSpPr/>
      </dsp:nvSpPr>
      <dsp:spPr>
        <a:xfrm>
          <a:off x="4415556" y="1837485"/>
          <a:ext cx="757188" cy="26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12"/>
              </a:lnTo>
              <a:lnTo>
                <a:pt x="757188" y="131412"/>
              </a:lnTo>
              <a:lnTo>
                <a:pt x="757188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96724-ACD1-428A-960D-A99A314DFC23}">
      <dsp:nvSpPr>
        <dsp:cNvPr id="0" name=""/>
        <dsp:cNvSpPr/>
      </dsp:nvSpPr>
      <dsp:spPr>
        <a:xfrm>
          <a:off x="3157746" y="3614688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696E0-C77A-45A9-87D4-FD215500104C}">
      <dsp:nvSpPr>
        <dsp:cNvPr id="0" name=""/>
        <dsp:cNvSpPr/>
      </dsp:nvSpPr>
      <dsp:spPr>
        <a:xfrm>
          <a:off x="3612647" y="2726087"/>
          <a:ext cx="91440" cy="262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7EB78-3041-49F3-ADBE-5A7D050278D8}">
      <dsp:nvSpPr>
        <dsp:cNvPr id="0" name=""/>
        <dsp:cNvSpPr/>
      </dsp:nvSpPr>
      <dsp:spPr>
        <a:xfrm>
          <a:off x="3658367" y="1837485"/>
          <a:ext cx="757188" cy="262825"/>
        </a:xfrm>
        <a:custGeom>
          <a:avLst/>
          <a:gdLst/>
          <a:ahLst/>
          <a:cxnLst/>
          <a:rect l="0" t="0" r="0" b="0"/>
          <a:pathLst>
            <a:path>
              <a:moveTo>
                <a:pt x="757188" y="0"/>
              </a:moveTo>
              <a:lnTo>
                <a:pt x="757188" y="131412"/>
              </a:lnTo>
              <a:lnTo>
                <a:pt x="0" y="131412"/>
              </a:lnTo>
              <a:lnTo>
                <a:pt x="0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556BB-FE3D-44AD-9B45-44C37230625E}">
      <dsp:nvSpPr>
        <dsp:cNvPr id="0" name=""/>
        <dsp:cNvSpPr/>
      </dsp:nvSpPr>
      <dsp:spPr>
        <a:xfrm>
          <a:off x="1643369" y="3614688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21C98-4F49-4C7B-9269-0A7F2BF4EA1B}">
      <dsp:nvSpPr>
        <dsp:cNvPr id="0" name=""/>
        <dsp:cNvSpPr/>
      </dsp:nvSpPr>
      <dsp:spPr>
        <a:xfrm>
          <a:off x="2098270" y="2726087"/>
          <a:ext cx="91440" cy="262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CFEE2-C532-4D73-BC29-E4C78F7C974F}">
      <dsp:nvSpPr>
        <dsp:cNvPr id="0" name=""/>
        <dsp:cNvSpPr/>
      </dsp:nvSpPr>
      <dsp:spPr>
        <a:xfrm>
          <a:off x="2143990" y="1837485"/>
          <a:ext cx="2271565" cy="262825"/>
        </a:xfrm>
        <a:custGeom>
          <a:avLst/>
          <a:gdLst/>
          <a:ahLst/>
          <a:cxnLst/>
          <a:rect l="0" t="0" r="0" b="0"/>
          <a:pathLst>
            <a:path>
              <a:moveTo>
                <a:pt x="2271565" y="0"/>
              </a:moveTo>
              <a:lnTo>
                <a:pt x="2271565" y="131412"/>
              </a:lnTo>
              <a:lnTo>
                <a:pt x="0" y="131412"/>
              </a:lnTo>
              <a:lnTo>
                <a:pt x="0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2D338-B6AE-4441-9106-4D40EF454683}">
      <dsp:nvSpPr>
        <dsp:cNvPr id="0" name=""/>
        <dsp:cNvSpPr/>
      </dsp:nvSpPr>
      <dsp:spPr>
        <a:xfrm>
          <a:off x="128992" y="3614688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4696A-26BB-4F48-A5B4-627C2DFCE83B}">
      <dsp:nvSpPr>
        <dsp:cNvPr id="0" name=""/>
        <dsp:cNvSpPr/>
      </dsp:nvSpPr>
      <dsp:spPr>
        <a:xfrm>
          <a:off x="583892" y="2726087"/>
          <a:ext cx="91440" cy="262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170F6-6DA8-40B6-8162-4E34C4BB0092}">
      <dsp:nvSpPr>
        <dsp:cNvPr id="0" name=""/>
        <dsp:cNvSpPr/>
      </dsp:nvSpPr>
      <dsp:spPr>
        <a:xfrm>
          <a:off x="629612" y="1837485"/>
          <a:ext cx="3785943" cy="262825"/>
        </a:xfrm>
        <a:custGeom>
          <a:avLst/>
          <a:gdLst/>
          <a:ahLst/>
          <a:cxnLst/>
          <a:rect l="0" t="0" r="0" b="0"/>
          <a:pathLst>
            <a:path>
              <a:moveTo>
                <a:pt x="3785943" y="0"/>
              </a:moveTo>
              <a:lnTo>
                <a:pt x="3785943" y="131412"/>
              </a:lnTo>
              <a:lnTo>
                <a:pt x="0" y="131412"/>
              </a:lnTo>
              <a:lnTo>
                <a:pt x="0" y="262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11184-31D9-4BFB-9860-E7BBA926A633}">
      <dsp:nvSpPr>
        <dsp:cNvPr id="0" name=""/>
        <dsp:cNvSpPr/>
      </dsp:nvSpPr>
      <dsp:spPr>
        <a:xfrm>
          <a:off x="3789780" y="1211709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Henry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VIII</a:t>
          </a:r>
        </a:p>
      </dsp:txBody>
      <dsp:txXfrm>
        <a:off x="3789780" y="1211709"/>
        <a:ext cx="1251551" cy="625775"/>
      </dsp:txXfrm>
    </dsp:sp>
    <dsp:sp modelId="{DFDC892E-4199-42DF-8486-43E54489B067}">
      <dsp:nvSpPr>
        <dsp:cNvPr id="0" name=""/>
        <dsp:cNvSpPr/>
      </dsp:nvSpPr>
      <dsp:spPr>
        <a:xfrm>
          <a:off x="3836" y="21003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Catherine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of Aragon</a:t>
          </a:r>
        </a:p>
      </dsp:txBody>
      <dsp:txXfrm>
        <a:off x="3836" y="2100311"/>
        <a:ext cx="1251551" cy="625775"/>
      </dsp:txXfrm>
    </dsp:sp>
    <dsp:sp modelId="{625B2D8F-9B8C-48B8-9C9C-D151725FEC6D}">
      <dsp:nvSpPr>
        <dsp:cNvPr id="0" name=""/>
        <dsp:cNvSpPr/>
      </dsp:nvSpPr>
      <dsp:spPr>
        <a:xfrm>
          <a:off x="3836" y="2988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Divorced</a:t>
          </a:r>
        </a:p>
      </dsp:txBody>
      <dsp:txXfrm>
        <a:off x="3836" y="2988912"/>
        <a:ext cx="1251551" cy="625775"/>
      </dsp:txXfrm>
    </dsp:sp>
    <dsp:sp modelId="{5ABB8837-0334-4769-BA88-6B9D716CF52F}">
      <dsp:nvSpPr>
        <dsp:cNvPr id="0" name=""/>
        <dsp:cNvSpPr/>
      </dsp:nvSpPr>
      <dsp:spPr>
        <a:xfrm>
          <a:off x="316724" y="3877514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Mary I</a:t>
          </a:r>
        </a:p>
      </dsp:txBody>
      <dsp:txXfrm>
        <a:off x="316724" y="3877514"/>
        <a:ext cx="1251551" cy="625775"/>
      </dsp:txXfrm>
    </dsp:sp>
    <dsp:sp modelId="{33D9CE2B-3FF5-4740-8AFD-79307AEF94DE}">
      <dsp:nvSpPr>
        <dsp:cNvPr id="0" name=""/>
        <dsp:cNvSpPr/>
      </dsp:nvSpPr>
      <dsp:spPr>
        <a:xfrm>
          <a:off x="1518214" y="21003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Anne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Boleyn</a:t>
          </a:r>
        </a:p>
      </dsp:txBody>
      <dsp:txXfrm>
        <a:off x="1518214" y="2100311"/>
        <a:ext cx="1251551" cy="625775"/>
      </dsp:txXfrm>
    </dsp:sp>
    <dsp:sp modelId="{AE5BF03B-B9FA-4357-B6A0-C9E1716C2860}">
      <dsp:nvSpPr>
        <dsp:cNvPr id="0" name=""/>
        <dsp:cNvSpPr/>
      </dsp:nvSpPr>
      <dsp:spPr>
        <a:xfrm>
          <a:off x="1518214" y="2988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Beheaded</a:t>
          </a:r>
        </a:p>
      </dsp:txBody>
      <dsp:txXfrm>
        <a:off x="1518214" y="2988912"/>
        <a:ext cx="1251551" cy="625775"/>
      </dsp:txXfrm>
    </dsp:sp>
    <dsp:sp modelId="{1AC7182E-D8F9-4A9E-93A1-265D0D46CB90}">
      <dsp:nvSpPr>
        <dsp:cNvPr id="0" name=""/>
        <dsp:cNvSpPr/>
      </dsp:nvSpPr>
      <dsp:spPr>
        <a:xfrm>
          <a:off x="1831102" y="3877514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Elizabeth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</a:t>
          </a:r>
        </a:p>
      </dsp:txBody>
      <dsp:txXfrm>
        <a:off x="1831102" y="3877514"/>
        <a:ext cx="1251551" cy="625775"/>
      </dsp:txXfrm>
    </dsp:sp>
    <dsp:sp modelId="{CD3411B6-6DF9-428C-B591-96E910581678}">
      <dsp:nvSpPr>
        <dsp:cNvPr id="0" name=""/>
        <dsp:cNvSpPr/>
      </dsp:nvSpPr>
      <dsp:spPr>
        <a:xfrm>
          <a:off x="3032591" y="21003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Jane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Seymore</a:t>
          </a:r>
        </a:p>
      </dsp:txBody>
      <dsp:txXfrm>
        <a:off x="3032591" y="2100311"/>
        <a:ext cx="1251551" cy="625775"/>
      </dsp:txXfrm>
    </dsp:sp>
    <dsp:sp modelId="{7EC4BCC8-F5D5-47A2-8AE5-A5F55BA3C651}">
      <dsp:nvSpPr>
        <dsp:cNvPr id="0" name=""/>
        <dsp:cNvSpPr/>
      </dsp:nvSpPr>
      <dsp:spPr>
        <a:xfrm>
          <a:off x="3032591" y="2988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Died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Childbirth</a:t>
          </a:r>
        </a:p>
      </dsp:txBody>
      <dsp:txXfrm>
        <a:off x="3032591" y="2988912"/>
        <a:ext cx="1251551" cy="625775"/>
      </dsp:txXfrm>
    </dsp:sp>
    <dsp:sp modelId="{32E5471D-435D-4E78-8743-AC6C1B1B10E4}">
      <dsp:nvSpPr>
        <dsp:cNvPr id="0" name=""/>
        <dsp:cNvSpPr/>
      </dsp:nvSpPr>
      <dsp:spPr>
        <a:xfrm>
          <a:off x="3345479" y="3877514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Edward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VI</a:t>
          </a:r>
        </a:p>
      </dsp:txBody>
      <dsp:txXfrm>
        <a:off x="3345479" y="3877514"/>
        <a:ext cx="1251551" cy="625775"/>
      </dsp:txXfrm>
    </dsp:sp>
    <dsp:sp modelId="{835A19E4-378D-4DBC-A8C2-BEFDEB80B581}">
      <dsp:nvSpPr>
        <dsp:cNvPr id="0" name=""/>
        <dsp:cNvSpPr/>
      </dsp:nvSpPr>
      <dsp:spPr>
        <a:xfrm>
          <a:off x="4546968" y="21003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Anne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Cleves</a:t>
          </a:r>
        </a:p>
      </dsp:txBody>
      <dsp:txXfrm>
        <a:off x="4546968" y="2100311"/>
        <a:ext cx="1251551" cy="625775"/>
      </dsp:txXfrm>
    </dsp:sp>
    <dsp:sp modelId="{7341DFD9-FBAA-48E5-B05E-E2B8BA17F394}">
      <dsp:nvSpPr>
        <dsp:cNvPr id="0" name=""/>
        <dsp:cNvSpPr/>
      </dsp:nvSpPr>
      <dsp:spPr>
        <a:xfrm>
          <a:off x="4546968" y="2988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Divorced</a:t>
          </a:r>
        </a:p>
      </dsp:txBody>
      <dsp:txXfrm>
        <a:off x="4546968" y="2988912"/>
        <a:ext cx="1251551" cy="625775"/>
      </dsp:txXfrm>
    </dsp:sp>
    <dsp:sp modelId="{891253CF-EAE8-4427-A0B3-B0B5642188DB}">
      <dsp:nvSpPr>
        <dsp:cNvPr id="0" name=""/>
        <dsp:cNvSpPr/>
      </dsp:nvSpPr>
      <dsp:spPr>
        <a:xfrm>
          <a:off x="4859856" y="3877514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None</a:t>
          </a:r>
        </a:p>
      </dsp:txBody>
      <dsp:txXfrm>
        <a:off x="4859856" y="3877514"/>
        <a:ext cx="1251551" cy="625775"/>
      </dsp:txXfrm>
    </dsp:sp>
    <dsp:sp modelId="{35959526-42AF-4D3C-9B69-F50EFAC4BD28}">
      <dsp:nvSpPr>
        <dsp:cNvPr id="0" name=""/>
        <dsp:cNvSpPr/>
      </dsp:nvSpPr>
      <dsp:spPr>
        <a:xfrm>
          <a:off x="6061346" y="21003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Catherine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Howard</a:t>
          </a:r>
        </a:p>
      </dsp:txBody>
      <dsp:txXfrm>
        <a:off x="6061346" y="2100311"/>
        <a:ext cx="1251551" cy="625775"/>
      </dsp:txXfrm>
    </dsp:sp>
    <dsp:sp modelId="{8AEC182D-6998-46F6-BDAA-ACD2A17A4359}">
      <dsp:nvSpPr>
        <dsp:cNvPr id="0" name=""/>
        <dsp:cNvSpPr/>
      </dsp:nvSpPr>
      <dsp:spPr>
        <a:xfrm>
          <a:off x="6061346" y="2988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Beheaded</a:t>
          </a:r>
        </a:p>
      </dsp:txBody>
      <dsp:txXfrm>
        <a:off x="6061346" y="2988912"/>
        <a:ext cx="1251551" cy="625775"/>
      </dsp:txXfrm>
    </dsp:sp>
    <dsp:sp modelId="{FA839C1F-D0FC-4207-9588-F8B7FAE470F4}">
      <dsp:nvSpPr>
        <dsp:cNvPr id="0" name=""/>
        <dsp:cNvSpPr/>
      </dsp:nvSpPr>
      <dsp:spPr>
        <a:xfrm>
          <a:off x="6374234" y="3877514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None</a:t>
          </a:r>
        </a:p>
      </dsp:txBody>
      <dsp:txXfrm>
        <a:off x="6374234" y="3877514"/>
        <a:ext cx="1251551" cy="625775"/>
      </dsp:txXfrm>
    </dsp:sp>
    <dsp:sp modelId="{566D91A1-F9BF-47C2-9741-D6191FFE8297}">
      <dsp:nvSpPr>
        <dsp:cNvPr id="0" name=""/>
        <dsp:cNvSpPr/>
      </dsp:nvSpPr>
      <dsp:spPr>
        <a:xfrm>
          <a:off x="7575723" y="2100311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Catherine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Parr</a:t>
          </a:r>
        </a:p>
      </dsp:txBody>
      <dsp:txXfrm>
        <a:off x="7575723" y="2100311"/>
        <a:ext cx="1251551" cy="625775"/>
      </dsp:txXfrm>
    </dsp:sp>
    <dsp:sp modelId="{12F2046E-7446-4895-9258-684C99ADAAF8}">
      <dsp:nvSpPr>
        <dsp:cNvPr id="0" name=""/>
        <dsp:cNvSpPr/>
      </dsp:nvSpPr>
      <dsp:spPr>
        <a:xfrm>
          <a:off x="7575723" y="2988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Outlived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Henry</a:t>
          </a:r>
        </a:p>
      </dsp:txBody>
      <dsp:txXfrm>
        <a:off x="7575723" y="2988912"/>
        <a:ext cx="1251551" cy="625775"/>
      </dsp:txXfrm>
    </dsp:sp>
    <dsp:sp modelId="{E8607646-7EFA-4B0F-B4F0-7DCD062E1D3D}">
      <dsp:nvSpPr>
        <dsp:cNvPr id="0" name=""/>
        <dsp:cNvSpPr/>
      </dsp:nvSpPr>
      <dsp:spPr>
        <a:xfrm>
          <a:off x="7888611" y="3877514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None</a:t>
          </a:r>
        </a:p>
      </dsp:txBody>
      <dsp:txXfrm>
        <a:off x="7888611" y="3877514"/>
        <a:ext cx="1251551" cy="625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83CD98-8D05-4C33-B792-22DD26BB2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7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4BA9-4317-4A60-8A5C-90B22F479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5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35AF1-32FF-4DDE-A685-BD736F1A4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E7FB-C7F7-463A-8920-B74F473F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0FB8-122E-40C3-93C6-23FD224D8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7DCC-49D3-46B1-B557-B15239E3D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C38DF-506B-47BE-BBBA-C19BB885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50D6-8608-41E2-AEDA-346DAAABC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5603-20E5-425B-B893-D4D7DB6A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23AB-5855-4516-BED1-55DB5BA84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77B9-AB51-4204-B32C-B90028C56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686F-6BAD-4ECD-91DB-674CC8800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4333-0771-4479-909F-CDCFCBCAA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F26F-3572-4C67-805E-0B912B7DB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84E0-4200-4AC2-8E75-883C927C2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DA7EEA-D88D-487C-9597-842172E28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4/45/Henry-VIII-kingofengland_1491-1547.jp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Darnley_stage_3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en.wikipedia.org/wiki/File:Edward_VI_of_England_c._154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ary_I_of_England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en.wikipedia.org/wiki/File:Streathamladyjayne.jpg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2533650"/>
          </a:xfrm>
        </p:spPr>
        <p:txBody>
          <a:bodyPr/>
          <a:lstStyle/>
          <a:p>
            <a:pPr eaLnBrk="1" hangingPunct="1">
              <a:defRPr/>
            </a:pPr>
            <a:r>
              <a:rPr lang="en-US" sz="7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Henry VIII </a:t>
            </a:r>
            <a:br>
              <a:rPr lang="en-US" sz="7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7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</a:t>
            </a:r>
            <a:br>
              <a:rPr lang="en-US" sz="7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7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7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 English </a:t>
            </a:r>
            <a:r>
              <a:rPr lang="en-US" sz="7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Reformation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867400"/>
            <a:ext cx="6553200" cy="685800"/>
          </a:xfrm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English Reformation</a:t>
            </a:r>
            <a:endParaRPr lang="en-US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991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English king, Henry VIII was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devout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Catholic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Henry was given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the title “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Defender of the Faith</a:t>
            </a:r>
            <a:r>
              <a:rPr lang="en-US" dirty="0" smtClean="0">
                <a:latin typeface="Times New Roman" pitchFamily="18" charset="0"/>
              </a:rPr>
              <a:t>” </a:t>
            </a:r>
            <a:r>
              <a:rPr lang="en-US" dirty="0" smtClean="0">
                <a:latin typeface="Times New Roman" pitchFamily="18" charset="0"/>
              </a:rPr>
              <a:t>by the Pope because </a:t>
            </a:r>
            <a:r>
              <a:rPr lang="en-US" dirty="0" smtClean="0">
                <a:latin typeface="Times New Roman" pitchFamily="18" charset="0"/>
              </a:rPr>
              <a:t>of a pamphlet that he wrote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against</a:t>
            </a:r>
            <a:r>
              <a:rPr lang="en-US" dirty="0" smtClean="0">
                <a:latin typeface="Times New Roman" pitchFamily="18" charset="0"/>
              </a:rPr>
              <a:t> Martin Luther and his </a:t>
            </a:r>
            <a:r>
              <a:rPr lang="en-US" dirty="0" smtClean="0">
                <a:latin typeface="Times New Roman" pitchFamily="18" charset="0"/>
              </a:rPr>
              <a:t>teachings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wanted a divorce from his wife Catherine                                 of Aragon</a:t>
            </a:r>
            <a:r>
              <a:rPr lang="en-US" dirty="0" smtClean="0">
                <a:latin typeface="Times New Roman" pitchFamily="18" charset="0"/>
              </a:rPr>
              <a:t> after 17 years because she had                                  produced him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 male heir</a:t>
            </a:r>
            <a:r>
              <a:rPr lang="en-US" dirty="0" smtClean="0">
                <a:latin typeface="Times New Roman" pitchFamily="18" charset="0"/>
              </a:rPr>
              <a:t>, however…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Catholic law does not allow divorce and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Pope would not grant Henry an </a:t>
            </a: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annulment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(annul ~ to cancel a marriage, or make void).</a:t>
            </a:r>
          </a:p>
        </p:txBody>
      </p:sp>
      <p:pic>
        <p:nvPicPr>
          <p:cNvPr id="6148" name="Picture 5" descr="The%20Wives%20of%20Henry%20VII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0" y="4597400"/>
            <a:ext cx="16779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Henry VIII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33400"/>
            <a:ext cx="9144000" cy="6172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Called for a </a:t>
            </a:r>
            <a:r>
              <a:rPr lang="en-US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from the Roman Catholic Church</a:t>
            </a:r>
            <a:r>
              <a:rPr lang="en-US" sz="3000" dirty="0" smtClean="0">
                <a:latin typeface="Times New Roman" pitchFamily="18" charset="0"/>
              </a:rPr>
              <a:t> and </a:t>
            </a:r>
            <a:r>
              <a:rPr lang="en-US" sz="3000" dirty="0" smtClean="0">
                <a:latin typeface="Times New Roman" pitchFamily="18" charset="0"/>
              </a:rPr>
              <a:t>created his </a:t>
            </a:r>
            <a:r>
              <a:rPr lang="en-US" sz="3000" dirty="0" smtClean="0">
                <a:latin typeface="Times New Roman" pitchFamily="18" charset="0"/>
              </a:rPr>
              <a:t>own, the </a:t>
            </a:r>
            <a:r>
              <a:rPr lang="en-US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Church of England</a:t>
            </a:r>
            <a:r>
              <a:rPr lang="en-US" sz="3000" dirty="0" smtClean="0">
                <a:latin typeface="Times New Roman" pitchFamily="18" charset="0"/>
              </a:rPr>
              <a:t>. He banned the Catholic Church in England. </a:t>
            </a:r>
          </a:p>
          <a:p>
            <a:pPr eaLnBrk="1" hangingPunct="1">
              <a:buFontTx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					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Act of Supremacy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</a:rPr>
              <a:t>made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</a:rPr>
              <a:t>him “the 				only </a:t>
            </a:r>
            <a:r>
              <a:rPr lang="en-US" sz="3000" dirty="0" smtClean="0">
                <a:latin typeface="Times New Roman" pitchFamily="18" charset="0"/>
              </a:rPr>
              <a:t>supreme head </a:t>
            </a:r>
            <a:r>
              <a:rPr lang="en-US" sz="3000" dirty="0" smtClean="0">
                <a:latin typeface="Times New Roman" pitchFamily="18" charset="0"/>
              </a:rPr>
              <a:t>on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</a:rPr>
              <a:t>Earth </a:t>
            </a:r>
            <a:r>
              <a:rPr lang="en-US" sz="3000" dirty="0" smtClean="0">
                <a:latin typeface="Times New Roman" pitchFamily="18" charset="0"/>
              </a:rPr>
              <a:t>of the </a:t>
            </a:r>
            <a:r>
              <a:rPr lang="en-US" sz="3000" dirty="0" smtClean="0">
                <a:latin typeface="Times New Roman" pitchFamily="18" charset="0"/>
              </a:rPr>
              <a:t>				Church </a:t>
            </a:r>
            <a:r>
              <a:rPr lang="en-US" sz="3000" dirty="0" smtClean="0">
                <a:latin typeface="Times New Roman" pitchFamily="18" charset="0"/>
              </a:rPr>
              <a:t>of England.”</a:t>
            </a:r>
          </a:p>
          <a:p>
            <a:pPr eaLnBrk="1" hangingPunct="1">
              <a:buFontTx/>
              <a:buNone/>
              <a:defRPr/>
            </a:pPr>
            <a:r>
              <a:rPr lang="en-US" sz="3000" dirty="0" smtClean="0">
                <a:latin typeface="Times New Roman" pitchFamily="18" charset="0"/>
              </a:rPr>
              <a:t>					Many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Catholics in England 					remained loyal to their faith</a:t>
            </a:r>
            <a:r>
              <a:rPr lang="en-US" sz="3000" dirty="0" smtClean="0">
                <a:latin typeface="Times New Roman" pitchFamily="18" charset="0"/>
              </a:rPr>
              <a:t> and 				refused to </a:t>
            </a:r>
            <a:r>
              <a:rPr lang="en-US" sz="3000" dirty="0" smtClean="0">
                <a:latin typeface="Times New Roman" pitchFamily="18" charset="0"/>
              </a:rPr>
              <a:t>acknowledge the Act </a:t>
            </a:r>
            <a:r>
              <a:rPr lang="en-US" sz="3000" dirty="0" smtClean="0">
                <a:latin typeface="Times New Roman" pitchFamily="18" charset="0"/>
              </a:rPr>
              <a:t>				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Henry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had many of them 					executed</a:t>
            </a:r>
            <a:r>
              <a:rPr lang="en-US" sz="3000" dirty="0" smtClean="0">
                <a:latin typeface="Times New Roman" pitchFamily="18" charset="0"/>
              </a:rPr>
              <a:t> (including Sir Thomas 				</a:t>
            </a:r>
            <a:r>
              <a:rPr lang="en-US" sz="3000" dirty="0" smtClean="0">
                <a:latin typeface="Times New Roman" pitchFamily="18" charset="0"/>
              </a:rPr>
              <a:t>More, his old teacher and </a:t>
            </a:r>
            <a:r>
              <a:rPr lang="en-US" sz="2800" dirty="0" smtClean="0">
                <a:latin typeface="Times New Roman" pitchFamily="18" charset="0"/>
              </a:rPr>
              <a:t>advisor).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>
              <a:buFontTx/>
              <a:buChar char="-"/>
              <a:defRPr/>
            </a:pPr>
            <a:endParaRPr lang="en-US" sz="2800" dirty="0" smtClean="0"/>
          </a:p>
        </p:txBody>
      </p:sp>
      <p:pic>
        <p:nvPicPr>
          <p:cNvPr id="7172" name="Picture 5" descr="Image:Henry-VIII-kingofengland 1491-1547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3725863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Henry VIII &amp; Anne Boleyn</a:t>
            </a:r>
          </a:p>
        </p:txBody>
      </p:sp>
      <p:sp>
        <p:nvSpPr>
          <p:cNvPr id="8195" name="SmartArt Placeholder 3"/>
          <p:cNvSpPr>
            <a:spLocks noGrp="1" noTextEdit="1"/>
          </p:cNvSpPr>
          <p:nvPr>
            <p:ph type="dgm" idx="1"/>
          </p:nvPr>
        </p:nvSpPr>
        <p:spPr/>
      </p:sp>
      <p:pic>
        <p:nvPicPr>
          <p:cNvPr id="8196" name="Picture 42" descr="http://upload.wikimedia.org/wikipedia/commons/e/e6/Henry_VIII_and_Anne_Bole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582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Anglican Church</a:t>
            </a:r>
            <a:r>
              <a:rPr lang="en-US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en-US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(aka – Church of England)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1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Anglican Church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started by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Henry VIII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</a:rPr>
              <a:t>Very similar to Catholic Church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ceremonies, rituals</a:t>
            </a:r>
            <a:r>
              <a:rPr lang="en-US" dirty="0" smtClean="0">
                <a:latin typeface="Times New Roman" pitchFamily="18" charset="0"/>
              </a:rPr>
              <a:t>, and other religious duties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Appropriated (seized) lands &amp; wealth</a:t>
            </a:r>
            <a:r>
              <a:rPr lang="en-US" dirty="0" smtClean="0">
                <a:latin typeface="Times New Roman" pitchFamily="18" charset="0"/>
              </a:rPr>
              <a:t> of the Roman Catholic Church in England and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gave it to the wealthy in                                          England to secure support                                                  of the new church</a:t>
            </a:r>
            <a:r>
              <a:rPr lang="en-US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9220" name="Picture 6" descr="http://www.heritage.nf.ca/society/images/anglican_cathed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seerpress.com/wp-content/uploads/2010/11/ChurchOfEngland-News_Corp-BSky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2501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Wives &amp; Children of Henry VIII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0" y="8382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Henry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477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Henry and his kids… (Tudor Dynasty)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Henry dies and his only son…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Edward VI (P) takes the crown (age 10)                           for 5 years.  Before he dies he names…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Lady Jane Grey his heir, but few consider her a           true monarch (9 days).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(Bloody) Mary (C) gains power and support and            takes the crown from Jane (executed age 16).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After Mary I rules for 5 years and dies…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Elizabeth I (P) becomes Queen of England and                  rules for 45 years (The Virgin Queen).</a:t>
            </a:r>
          </a:p>
        </p:txBody>
      </p:sp>
      <p:pic>
        <p:nvPicPr>
          <p:cNvPr id="10244" name="Picture 5" descr="Edward VI, by Hans Eworth">
            <a:hlinkClick r:id="rId2" tooltip="Edward VI, by Hans Ewort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838200"/>
            <a:ext cx="952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Streathamladyjayn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36220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Mary I, by Antonius Mor, 1554">
            <a:hlinkClick r:id="rId6" tooltip="Mary I, by Antonius Mor, 155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886200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Elizabeth I, by Darnley">
            <a:hlinkClick r:id="rId8" tooltip="Elizabeth I, by Darnley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467350"/>
            <a:ext cx="952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“The Good Queen”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9144000" cy="6019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3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Queen Elizabeth I</a:t>
            </a:r>
            <a:r>
              <a:rPr lang="en-US" sz="33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</a:rPr>
              <a:t>(ruled for 45 years).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Elizabeth had grown up watching her nation go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back and forth from Protestant &amp; Catholic</a:t>
            </a:r>
            <a:r>
              <a:rPr lang="en-US" sz="3300" dirty="0" smtClean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	she compromised between the two…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The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Elizabethan Settlement</a:t>
            </a:r>
            <a:r>
              <a:rPr lang="en-US" sz="3300" dirty="0" smtClean="0">
                <a:latin typeface="Times New Roman" pitchFamily="18" charset="0"/>
              </a:rPr>
              <a:t> quietly made England 			Protestant while keeping some 				Catholic rituals and structure intact.</a:t>
            </a:r>
          </a:p>
          <a:p>
            <a:pPr eaLnBrk="1" hangingPunct="1"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				This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tolerance for dissenters</a:t>
            </a:r>
            <a:r>
              <a:rPr lang="en-US" sz="3300" dirty="0" smtClean="0">
                <a:latin typeface="Times New Roman" pitchFamily="18" charset="0"/>
              </a:rPr>
              <a:t> 				made her a beloved ruler.  She 				truly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developed the Anglican 				Church </a:t>
            </a:r>
            <a:r>
              <a:rPr lang="en-US" sz="3300" dirty="0" smtClean="0">
                <a:latin typeface="Times New Roman" pitchFamily="18" charset="0"/>
              </a:rPr>
              <a:t>that her father created.</a:t>
            </a:r>
            <a:endParaRPr lang="en-US" sz="33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268" name="Picture 9" descr="http://www.edu-negev.gov.il/bs/makif7/english/Elizab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975"/>
            <a:ext cx="27432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Elizabeth 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In</a:t>
            </a:r>
            <a:r>
              <a:rPr lang="en-US" sz="33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1588</a:t>
            </a:r>
            <a:r>
              <a:rPr lang="en-US" sz="3300" dirty="0" smtClean="0">
                <a:latin typeface="Times New Roman" pitchFamily="18" charset="0"/>
              </a:rPr>
              <a:t>, England’s rival nation of Spain (strictly Catholic) carried out an aggressive naval attack.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	The huge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Spanish Armada</a:t>
            </a:r>
            <a:r>
              <a:rPr lang="en-US" sz="3300" dirty="0" smtClean="0">
                <a:latin typeface="Times New Roman" pitchFamily="18" charset="0"/>
              </a:rPr>
              <a:t> (130 ships; 20,000 men; tons of artillery)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 defeated by Elizabeth’s smaller, faster navy.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This victory opened the world to England and the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growth of its empire</a:t>
            </a:r>
            <a:r>
              <a:rPr lang="en-US" sz="33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	It is still considered one                                     of the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greatest British                                              battles in history</a:t>
            </a:r>
            <a:r>
              <a:rPr lang="en-US" sz="3300" dirty="0" smtClean="0">
                <a:latin typeface="Times New Roman" pitchFamily="18" charset="0"/>
              </a:rPr>
              <a:t>…                                                           and Elizabeth </a:t>
            </a:r>
            <a:r>
              <a:rPr lang="en-US" sz="3300" dirty="0" smtClean="0">
                <a:latin typeface="Times New Roman" pitchFamily="18" charset="0"/>
              </a:rPr>
              <a:t>is credited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300" dirty="0" smtClean="0">
                <a:latin typeface="Times New Roman" pitchFamily="18" charset="0"/>
              </a:rPr>
              <a:t>	with </a:t>
            </a:r>
            <a:r>
              <a:rPr lang="en-US" sz="3300" dirty="0" smtClean="0">
                <a:latin typeface="Times New Roman" pitchFamily="18" charset="0"/>
              </a:rPr>
              <a:t>the </a:t>
            </a:r>
            <a:r>
              <a:rPr lang="en-US" sz="3300" dirty="0" smtClean="0">
                <a:latin typeface="Times New Roman" pitchFamily="18" charset="0"/>
              </a:rPr>
              <a:t>victory</a:t>
            </a:r>
            <a:r>
              <a:rPr lang="en-US" sz="3300" dirty="0" smtClean="0">
                <a:latin typeface="Times New Roman" pitchFamily="18" charset="0"/>
              </a:rPr>
              <a:t>.</a:t>
            </a:r>
            <a:endParaRPr lang="en-US" sz="33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2" name="Picture 6" descr="pic_elizabeth_i_ar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27450"/>
            <a:ext cx="4419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364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Henry VIII  and  The English Reformation</vt:lpstr>
      <vt:lpstr>English Reformation</vt:lpstr>
      <vt:lpstr>Henry VIII</vt:lpstr>
      <vt:lpstr>Henry VIII &amp; Anne Boleyn</vt:lpstr>
      <vt:lpstr>Anglican Church  (aka – Church of England)</vt:lpstr>
      <vt:lpstr>Wives &amp; Children of Henry VIII</vt:lpstr>
      <vt:lpstr>Henry and his kids… (Tudor Dynasty)</vt:lpstr>
      <vt:lpstr>“The Good Queen”</vt:lpstr>
      <vt:lpstr>Elizabeth I</vt:lpstr>
    </vt:vector>
  </TitlesOfParts>
  <Company>Fluvanna County scools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Spread of the Reformation</dc:title>
  <dc:creator>staylor</dc:creator>
  <cp:lastModifiedBy>Owner</cp:lastModifiedBy>
  <cp:revision>49</cp:revision>
  <dcterms:created xsi:type="dcterms:W3CDTF">2006-08-08T22:59:53Z</dcterms:created>
  <dcterms:modified xsi:type="dcterms:W3CDTF">2016-09-19T15:19:07Z</dcterms:modified>
</cp:coreProperties>
</file>