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3" r:id="rId3"/>
    <p:sldId id="257" r:id="rId4"/>
    <p:sldId id="261" r:id="rId5"/>
    <p:sldId id="267" r:id="rId6"/>
    <p:sldId id="260" r:id="rId7"/>
    <p:sldId id="258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401A-5F9E-4FF9-A90B-1401980742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5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F9617-DC44-4500-A9A3-CF68E493F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93E59-0E9B-40E7-9D61-E0843AF3F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41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1F047-85B9-445E-BBDD-34B952890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E5650-6855-4AC0-B6BD-50422920F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2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CDAB2-5B61-45A6-820C-E348DABC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0553A-4CF4-4C51-9B8E-4CFB2F902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62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EDD0F-B11B-49AA-B160-FB401CE7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8148A-E48B-41EE-B21D-AC430208FB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5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3F7F3-2769-49B8-930B-1BCEEB3FE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6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7373D-58EF-4B40-A5DC-DC6C4A7A9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2FAF6-79CA-433C-885B-2EEE12DE3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088D7-2F6A-4116-8734-E143BA056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4FB81-2C5C-4216-B1F8-4E2BBD6D0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DE0BE76-5154-4E74-94E4-DB564E96AF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aa.com.au/Cool_Site2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pload.wikimedia.org/wikipedia/commons/7/7e/IndonesiaMalukuIslands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commons/d/d6/Bartolomeu_Dias_Voyage.PNG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5344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152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Age of Discovery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791200"/>
            <a:ext cx="67818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latin typeface="Times New Roman" pitchFamily="18" charset="0"/>
              </a:rPr>
              <a:t>WHII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</a:rPr>
              <a:t>#6</a:t>
            </a:r>
          </a:p>
        </p:txBody>
      </p:sp>
      <p:pic>
        <p:nvPicPr>
          <p:cNvPr id="4100" name="Picture 4" descr="ani1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5334000" cy="974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u="sng" smtClean="0"/>
              <a:t>Portugal goes East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95400"/>
            <a:ext cx="8616950" cy="5105400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</a:t>
            </a:r>
            <a:endParaRPr lang="en-US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Led four ships around the                                          Cape of Good Hope and on to                                          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</a:t>
            </a:r>
            <a:r>
              <a:rPr lang="en-US" dirty="0" smtClean="0">
                <a:latin typeface="Times New Roman" pitchFamily="18" charset="0"/>
              </a:rPr>
              <a:t>where he reached a port                                called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</a:t>
            </a:r>
            <a:r>
              <a:rPr lang="en-US" dirty="0" smtClean="0">
                <a:latin typeface="Times New Roman" pitchFamily="18" charset="0"/>
              </a:rPr>
              <a:t>.   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Da Gama and Portugal established a permanent trading posts in India and created a vast </a:t>
            </a:r>
            <a:r>
              <a:rPr lang="en-US" dirty="0" smtClean="0">
                <a:effectLst/>
                <a:latin typeface="Times New Roman" pitchFamily="18" charset="0"/>
              </a:rPr>
              <a:t>trading empire in the Indian Ocean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 ________________</a:t>
            </a:r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8" name="Picture 5" descr="image?id=91347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3124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Traditional Trade by 1500A.D.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685800"/>
            <a:ext cx="88392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Previous to the Age of Exploration and Discovery several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 ________________________________________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extended from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 _____________________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(connects with Europe).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Other notable trade routes: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←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routes 				across North Africa (from the 				</a:t>
            </a:r>
            <a:r>
              <a:rPr lang="en-US" u="sng" dirty="0" smtClean="0">
                <a:solidFill>
                  <a:srgbClr val="FF6600"/>
                </a:solidFill>
                <a:effectLst/>
                <a:latin typeface="Times New Roman" pitchFamily="18" charset="0"/>
                <a:cs typeface="Times New Roman" pitchFamily="18" charset="0"/>
              </a:rPr>
              <a:t>Songhai Empire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maritime 					routes through the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 				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European connections 				along the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124" name="Picture 6" descr="http://static.howstuffworks.com/gif/willow/songhai-empire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u="sng" smtClean="0"/>
              <a:t>Why did Europe explore?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066800"/>
            <a:ext cx="8686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#1 ~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b="1" i="1" dirty="0" smtClean="0">
                <a:latin typeface="Times New Roman" pitchFamily="18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Europe’s numbers were                                    	recovering in the aftermath                                  	of the Black Plague.	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(60% or 50 million dead).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More people means more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 	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#2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~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dirty="0" smtClean="0">
                <a:latin typeface="Times New Roman" pitchFamily="18" charset="0"/>
              </a:rPr>
              <a:t> (individualism, 	creativity, capitalism).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#3 ~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</a:rPr>
              <a:t>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</a:t>
            </a:r>
            <a:r>
              <a:rPr lang="en-US" dirty="0" smtClean="0">
                <a:effectLst/>
                <a:latin typeface="Times New Roman" pitchFamily="18" charset="0"/>
              </a:rPr>
              <a:t>(Catholicism).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	</a:t>
            </a:r>
            <a:r>
              <a:rPr lang="en-US" dirty="0" smtClean="0"/>
              <a:t>			</a:t>
            </a:r>
          </a:p>
        </p:txBody>
      </p:sp>
      <p:pic>
        <p:nvPicPr>
          <p:cNvPr id="7172" name="Picture 5" descr="998622-175.jpg Ring Around The Rosie image by shadowfirekit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990600"/>
            <a:ext cx="31892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Why explore cont.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609600"/>
            <a:ext cx="88392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#4 ~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effectLst/>
                <a:latin typeface="Times New Roman" pitchFamily="18" charset="0"/>
              </a:rPr>
              <a:t>as an overland trade route; 	forced to find a water route.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effectLst/>
                <a:latin typeface="Times New Roman" pitchFamily="18" charset="0"/>
              </a:rPr>
              <a:t>		Portugal and Spain began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 	______________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effectLst/>
                <a:latin typeface="Times New Roman" pitchFamily="18" charset="0"/>
              </a:rPr>
              <a:t>instead of overland routes</a:t>
            </a:r>
            <a:r>
              <a:rPr lang="en-US" sz="2800" b="1" dirty="0" smtClean="0">
                <a:effectLst/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#5 ~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_______________________________________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		</a:t>
            </a:r>
            <a:r>
              <a:rPr lang="en-US" sz="2800" dirty="0" smtClean="0">
                <a:effectLst/>
                <a:latin typeface="Times New Roman" pitchFamily="18" charset="0"/>
              </a:rPr>
              <a:t>The west (Europe) wanted more and more of 	the</a:t>
            </a:r>
            <a:r>
              <a:rPr lang="en-US" sz="2800" b="1" dirty="0" smtClean="0"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effectLst/>
                <a:latin typeface="Times New Roman" pitchFamily="18" charset="0"/>
              </a:rPr>
              <a:t>goods and spices from the east: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(Silk Road) ~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                                  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Also a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of ideas ~                                           </a:t>
            </a:r>
            <a:r>
              <a:rPr lang="en-US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medicine, astronomy, mathematics</a:t>
            </a: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196" name="Picture 2" descr="Porcelain wares are often in theme of stories, made in Jingdezh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4495800"/>
            <a:ext cx="29083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2819400"/>
            <a:ext cx="8991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</a:t>
            </a:r>
            <a:r>
              <a:rPr lang="en-US" sz="3000" dirty="0" smtClean="0">
                <a:latin typeface="Times New Roman" pitchFamily="18" charset="0"/>
              </a:rPr>
              <a:t>today (above) are part of Indonesia.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Big </a:t>
            </a:r>
            <a:r>
              <a:rPr lang="en-US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 </a:t>
            </a:r>
            <a:r>
              <a:rPr lang="en-US" sz="3000" dirty="0" smtClean="0">
                <a:latin typeface="Times New Roman" pitchFamily="18" charset="0"/>
              </a:rPr>
              <a:t>due to the natural production of </a:t>
            </a:r>
            <a:r>
              <a:rPr lang="en-US" sz="3000" u="sng" dirty="0" smtClean="0">
                <a:latin typeface="Times New Roman" pitchFamily="18" charset="0"/>
              </a:rPr>
              <a:t>sage, cinnamon, mace, nutmeg, cloves</a:t>
            </a:r>
            <a:r>
              <a:rPr lang="en-US" sz="3000" dirty="0" smtClean="0">
                <a:latin typeface="Times New Roman" pitchFamily="18" charset="0"/>
              </a:rPr>
              <a:t>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Asia provided Europe with many other spices as well:  			</a:t>
            </a:r>
            <a:r>
              <a:rPr lang="en-US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</a:t>
            </a:r>
            <a:r>
              <a:rPr lang="en-US" sz="3000" dirty="0" smtClean="0">
                <a:latin typeface="Times New Roman" pitchFamily="18" charset="0"/>
              </a:rPr>
              <a:t>, turmeric, ginger, 			curry,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</a:rPr>
              <a:t>				Spain and Portuguese claims and maps.</a:t>
            </a:r>
          </a:p>
        </p:txBody>
      </p:sp>
      <p:pic>
        <p:nvPicPr>
          <p:cNvPr id="9220" name="Picture 7" descr="File:IndonesiaMalukuIsland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ribero-1529-l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2895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04800" y="5029200"/>
            <a:ext cx="86868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/>
                <a:latin typeface="Times New Roman" pitchFamily="18" charset="0"/>
              </a:rPr>
              <a:t>#6 ~</a:t>
            </a:r>
            <a:r>
              <a:rPr lang="en-US" dirty="0" smtClean="0">
                <a:effectLst/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____________________________</a:t>
            </a:r>
            <a:r>
              <a:rPr lang="en-US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</a:rPr>
              <a:t>and foreign 	powers. 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_____________________</a:t>
            </a:r>
            <a:r>
              <a:rPr lang="en-US" dirty="0" smtClean="0">
                <a:effectLst/>
                <a:latin typeface="Times New Roman" pitchFamily="18" charset="0"/>
              </a:rPr>
              <a:t>controlled 	the routes and ports.</a:t>
            </a:r>
          </a:p>
        </p:txBody>
      </p:sp>
      <p:pic>
        <p:nvPicPr>
          <p:cNvPr id="10245" name="Picture 8" descr="silkr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5562600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u="sng" smtClean="0"/>
              <a:t>Portugal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 and most                                             aggressive exploring country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8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</a:t>
            </a:r>
            <a:r>
              <a:rPr lang="en-US" sz="2800" dirty="0" smtClean="0">
                <a:latin typeface="Times New Roman" pitchFamily="18" charset="0"/>
              </a:rPr>
              <a:t>~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Not a sailor, but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________________________________</a:t>
            </a:r>
            <a:r>
              <a:rPr lang="en-US" sz="2800" dirty="0" smtClean="0">
                <a:latin typeface="Times New Roman" pitchFamily="18" charset="0"/>
              </a:rPr>
              <a:t>to redesign ships, prepare maps, and train captains and crews to explore the west coast of Africa and beyond.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_______________________________</a:t>
            </a:r>
            <a:r>
              <a:rPr lang="en-US" sz="2800" dirty="0" smtClean="0">
                <a:latin typeface="Times New Roman" pitchFamily="18" charset="0"/>
              </a:rPr>
              <a:t> for long voyages.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	Hoped to expand Christianity and find African Gold.  Discovered islands and ports down Africa’s western coast (aka – “</a:t>
            </a:r>
            <a:r>
              <a:rPr lang="en-US" sz="2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</a:t>
            </a:r>
            <a:r>
              <a:rPr lang="en-US" sz="2800" dirty="0" smtClean="0">
                <a:latin typeface="Times New Roman" pitchFamily="18" charset="0"/>
              </a:rPr>
              <a:t>”).</a:t>
            </a:r>
          </a:p>
        </p:txBody>
      </p:sp>
      <p:pic>
        <p:nvPicPr>
          <p:cNvPr id="11268" name="Picture 4" descr="hen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smtClean="0"/>
              <a:t>New Navigational Technologies~</a:t>
            </a:r>
          </a:p>
        </p:txBody>
      </p:sp>
      <p:sp>
        <p:nvSpPr>
          <p:cNvPr id="21514" name="Rectangle 10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752600"/>
            <a:ext cx="4384675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lang="en-US" sz="2800" dirty="0" smtClean="0">
                <a:latin typeface="Times New Roman" pitchFamily="18" charset="0"/>
              </a:rPr>
              <a:t> – new ship incorporating various sail and mast designs.  Easier to sail into or across the wind.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</a:t>
            </a:r>
            <a:r>
              <a:rPr lang="en-US" sz="2800" dirty="0" smtClean="0">
                <a:latin typeface="Times New Roman" pitchFamily="18" charset="0"/>
              </a:rPr>
              <a:t> – measures latitude while at sea.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</a:rPr>
              <a:t>Magnetic </a:t>
            </a:r>
            <a:r>
              <a:rPr lang="en-US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</a:t>
            </a:r>
          </a:p>
        </p:txBody>
      </p:sp>
      <p:pic>
        <p:nvPicPr>
          <p:cNvPr id="13316" name="Picture 12" descr="caravel1%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009650"/>
            <a:ext cx="3962400" cy="287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14" descr="astrola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52863"/>
            <a:ext cx="39624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22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u="sng" smtClean="0"/>
              <a:t>Portugal goes East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724400" y="1143000"/>
            <a:ext cx="4267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Sailed beyond the “Gold Coast” and rounded the southern tip of Africa.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	It became known as the </a:t>
            </a:r>
            <a:r>
              <a:rPr lang="en-US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_______________ ______</a:t>
            </a:r>
            <a:r>
              <a:rPr lang="en-US" dirty="0" smtClean="0">
                <a:latin typeface="Times New Roman" pitchFamily="18" charset="0"/>
              </a:rPr>
              <a:t>b/c of the good fortunes the Portuguese thought it would bring.</a:t>
            </a:r>
          </a:p>
        </p:txBody>
      </p:sp>
      <p:pic>
        <p:nvPicPr>
          <p:cNvPr id="14340" name="Picture 6" descr="Image:Bartolomeu Dias Voyag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4572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Glass Layers">
  <a:themeElements>
    <a:clrScheme name="Glass Layers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876</TotalTime>
  <Words>194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Glass Layers</vt:lpstr>
      <vt:lpstr>Age of Discovery</vt:lpstr>
      <vt:lpstr>Traditional Trade by 1500A.D.</vt:lpstr>
      <vt:lpstr>Why did Europe explore?</vt:lpstr>
      <vt:lpstr>Why explore cont.</vt:lpstr>
      <vt:lpstr>PowerPoint Presentation</vt:lpstr>
      <vt:lpstr>PowerPoint Presentation</vt:lpstr>
      <vt:lpstr>Portugal</vt:lpstr>
      <vt:lpstr>New Navigational Technologies~</vt:lpstr>
      <vt:lpstr>Portugal goes East</vt:lpstr>
      <vt:lpstr>Portugal goes East</vt:lpstr>
    </vt:vector>
  </TitlesOfParts>
  <Company>Fluvanna County scools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Search of Spices</dc:title>
  <dc:creator>staylor</dc:creator>
  <cp:lastModifiedBy>Robert</cp:lastModifiedBy>
  <cp:revision>51</cp:revision>
  <dcterms:created xsi:type="dcterms:W3CDTF">2006-08-23T20:13:47Z</dcterms:created>
  <dcterms:modified xsi:type="dcterms:W3CDTF">2012-09-26T13:40:35Z</dcterms:modified>
</cp:coreProperties>
</file>