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18"/>
  </p:handoutMasterIdLst>
  <p:sldIdLst>
    <p:sldId id="270" r:id="rId2"/>
    <p:sldId id="256" r:id="rId3"/>
    <p:sldId id="261" r:id="rId4"/>
    <p:sldId id="263" r:id="rId5"/>
    <p:sldId id="264" r:id="rId6"/>
    <p:sldId id="262" r:id="rId7"/>
    <p:sldId id="257" r:id="rId8"/>
    <p:sldId id="265" r:id="rId9"/>
    <p:sldId id="272" r:id="rId10"/>
    <p:sldId id="258" r:id="rId11"/>
    <p:sldId id="278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E2"/>
    <a:srgbClr val="CCFF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6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F83B68-9C03-4E23-A8BE-A3B4E1AEBA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87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232B3-4499-4D0E-A1DE-03EDC454AC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6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33FF83-D201-4163-8006-15397AB1DE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A0D47D-C3D5-48A7-9CC8-EC284A7891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08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4E1209-54E7-40BB-B6BE-194E3CEE62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31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60E001-A447-4C1D-8FDB-481930DAD8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3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53224-0951-4AAA-9B40-9FEA1913E1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2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28922-3333-4014-B072-A3A329B541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2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5B234-BA3C-44D8-940D-CEA9EC678D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AF26D6-8463-4294-ADAB-64C35FB774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6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8D3AE5-A29F-435E-A7F8-7BC2ACED0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7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BEBD9-FB7B-4E82-A8BC-A1DD52968F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4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18A57-A829-4617-94C8-DB63D69D0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2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005FEF-3FE8-4D8F-A4B9-8A4DAD00C7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9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25D288-04C3-4E5E-9667-22CC6103EC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commons/2/21/Spain_and_Portugal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agellan_Elcano_Circumnavigation-en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upload.wikimedia.org/wikipedia/commons/b/b2/Cartier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upload.wikimedia.org/wikipedia/commons/7/79/Cartier_First_Voyage_Map_1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Daily Quiz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91600" cy="594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#1</a:t>
            </a:r>
            <a:r>
              <a:rPr lang="en-US" dirty="0" smtClean="0">
                <a:latin typeface="Times New Roman" pitchFamily="18" charset="0"/>
              </a:rPr>
              <a:t> ~ What city was lost as an overland trade route 	when it was taken by Muslims?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#2</a:t>
            </a:r>
            <a:r>
              <a:rPr lang="en-US" dirty="0" smtClean="0">
                <a:latin typeface="Times New Roman" pitchFamily="18" charset="0"/>
              </a:rPr>
              <a:t> ~ Who started schools to train sailors for long 	voyages?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#3</a:t>
            </a:r>
            <a:r>
              <a:rPr lang="en-US" dirty="0" smtClean="0">
                <a:latin typeface="Times New Roman" pitchFamily="18" charset="0"/>
              </a:rPr>
              <a:t> ~ Da Gama was the first man to sail to Asia from 	Europe, specifically to what country?</a:t>
            </a:r>
            <a:endParaRPr lang="en-US" u="sng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#4</a:t>
            </a:r>
            <a:r>
              <a:rPr lang="en-US" dirty="0" smtClean="0">
                <a:latin typeface="Times New Roman" pitchFamily="18" charset="0"/>
              </a:rPr>
              <a:t> ~ B. Dias sailed to the southern tip of </a:t>
            </a:r>
            <a:r>
              <a:rPr lang="en-US" dirty="0" smtClean="0">
                <a:latin typeface="Times New Roman" pitchFamily="18" charset="0"/>
              </a:rPr>
              <a:t>Africa.  What is that location called today?</a:t>
            </a:r>
            <a:endParaRPr lang="en-US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#5</a:t>
            </a:r>
            <a:r>
              <a:rPr lang="en-US" dirty="0" smtClean="0">
                <a:latin typeface="Times New Roman" pitchFamily="18" charset="0"/>
              </a:rPr>
              <a:t> ~ Name two of the three Portuguese ‘inventions.’</a:t>
            </a:r>
          </a:p>
          <a:p>
            <a:pPr algn="ctr" eaLnBrk="1" hangingPunct="1">
              <a:buFontTx/>
              <a:buNone/>
            </a:pPr>
            <a:r>
              <a:rPr lang="en-US" b="1" u="sng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Bonus Q</a:t>
            </a:r>
            <a:r>
              <a:rPr lang="en-US" dirty="0" smtClean="0">
                <a:latin typeface="Times New Roman" pitchFamily="18" charset="0"/>
              </a:rPr>
              <a:t> ~ List two </a:t>
            </a:r>
            <a:r>
              <a:rPr lang="en-US" u="sng" dirty="0" smtClean="0">
                <a:latin typeface="Times New Roman" pitchFamily="18" charset="0"/>
              </a:rPr>
              <a:t>specific</a:t>
            </a:r>
            <a:r>
              <a:rPr lang="en-US" dirty="0" smtClean="0">
                <a:latin typeface="Times New Roman" pitchFamily="18" charset="0"/>
              </a:rPr>
              <a:t> items Europeans              wanted from the East other than land and gold.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Other Notable Explorers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Amerigo Vespucci</a:t>
            </a:r>
            <a:r>
              <a:rPr lang="en-US" smtClean="0">
                <a:latin typeface="Times New Roman" pitchFamily="18" charset="0"/>
              </a:rPr>
              <a:t> </a:t>
            </a:r>
            <a:r>
              <a:rPr lang="en-US" b="1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(Italian) </a:t>
            </a:r>
            <a:r>
              <a:rPr lang="en-US" smtClean="0">
                <a:latin typeface="Times New Roman" pitchFamily="18" charset="0"/>
              </a:rPr>
              <a:t>– sailor wrote about the “new world.”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	His name was used for the Americas.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John </a:t>
            </a:r>
            <a:r>
              <a:rPr lang="en-US" b="1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Cabot (England)</a:t>
            </a:r>
            <a:r>
              <a:rPr lang="en-US" smtClean="0">
                <a:latin typeface="Times New Roman" pitchFamily="18" charset="0"/>
              </a:rPr>
              <a:t> – fishing waters off of Newfoundland.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Henry </a:t>
            </a:r>
            <a:r>
              <a:rPr lang="en-US" b="1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Hudson (Dutch)</a:t>
            </a:r>
            <a:r>
              <a:rPr lang="en-US" smtClean="0">
                <a:latin typeface="Times New Roman" pitchFamily="18" charset="0"/>
              </a:rPr>
              <a:t> – explored the 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	Hudson River around modern day New York.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Vasco </a:t>
            </a:r>
            <a:r>
              <a:rPr lang="en-US" b="1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Balboa</a:t>
            </a:r>
            <a:r>
              <a:rPr lang="en-US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b="1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(Spain)</a:t>
            </a:r>
            <a:r>
              <a:rPr lang="en-US" smtClean="0">
                <a:latin typeface="Times New Roman" pitchFamily="18" charset="0"/>
              </a:rPr>
              <a:t> –                                                        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	first to view the Pacific by                                                crossing overland in Panama.</a:t>
            </a:r>
            <a:endParaRPr lang="en-US" smtClean="0"/>
          </a:p>
        </p:txBody>
      </p:sp>
      <p:pic>
        <p:nvPicPr>
          <p:cNvPr id="17412" name="Picture 7" descr="Balboa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48200"/>
            <a:ext cx="3505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524000"/>
          </a:xfrm>
        </p:spPr>
        <p:txBody>
          <a:bodyPr>
            <a:normAutofit/>
          </a:bodyPr>
          <a:lstStyle/>
          <a:p>
            <a:r>
              <a:rPr lang="en-US" sz="6400" dirty="0" err="1" smtClean="0">
                <a:latin typeface="DejaVu Serif" pitchFamily="18" charset="0"/>
                <a:ea typeface="DejaVu Serif" pitchFamily="18" charset="0"/>
              </a:rPr>
              <a:t>Zheng</a:t>
            </a:r>
            <a:r>
              <a:rPr lang="en-US" sz="6400" dirty="0" smtClean="0">
                <a:latin typeface="DejaVu Serif" pitchFamily="18" charset="0"/>
                <a:ea typeface="DejaVu Serif" pitchFamily="18" charset="0"/>
              </a:rPr>
              <a:t> He</a:t>
            </a:r>
            <a:endParaRPr lang="en-US" sz="6400" dirty="0"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DejaVu Serif" pitchFamily="18" charset="0"/>
                <a:ea typeface="DejaVu Serif" pitchFamily="18" charset="0"/>
              </a:rPr>
              <a:t>The Most Famous Explorer Who You’ve Never Heard Of</a:t>
            </a:r>
            <a:endParaRPr lang="en-US" dirty="0">
              <a:solidFill>
                <a:schemeClr val="tx1"/>
              </a:solidFill>
              <a:latin typeface="DejaVu Serif" pitchFamily="18" charset="0"/>
              <a:ea typeface="DejaVu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36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A Brief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Zheng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US" sz="3200" dirty="0" smtClean="0"/>
              <a:t>(1371-1433) was a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Chinese explorer </a:t>
            </a:r>
            <a:r>
              <a:rPr lang="en-US" sz="3200" dirty="0" smtClean="0"/>
              <a:t>and fleet admiral</a:t>
            </a:r>
          </a:p>
          <a:p>
            <a:r>
              <a:rPr lang="en-US" sz="3200" dirty="0" smtClean="0"/>
              <a:t>He commanded voyages throughout South Asia,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Africa, and the Middle East</a:t>
            </a:r>
          </a:p>
          <a:p>
            <a:r>
              <a:rPr lang="en-US" sz="3200" dirty="0" smtClean="0"/>
              <a:t>Due to China’s continued trade with the Islamic world, </a:t>
            </a:r>
            <a:r>
              <a:rPr lang="en-US" sz="3200" dirty="0" err="1" smtClean="0"/>
              <a:t>Zheng</a:t>
            </a:r>
            <a:r>
              <a:rPr lang="en-US" sz="3200" dirty="0" smtClean="0"/>
              <a:t> He was actually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born a Muslim</a:t>
            </a:r>
          </a:p>
          <a:p>
            <a:r>
              <a:rPr lang="en-US" sz="3200" dirty="0" smtClean="0"/>
              <a:t>Unlike the European explorers, his</a:t>
            </a:r>
          </a:p>
          <a:p>
            <a:pPr marL="0" indent="0">
              <a:buNone/>
            </a:pPr>
            <a:r>
              <a:rPr lang="en-US" sz="3200" dirty="0" smtClean="0"/>
              <a:t>  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voyages were about discovery, </a:t>
            </a:r>
            <a:r>
              <a:rPr lang="en-US" sz="3200" dirty="0" smtClean="0"/>
              <a:t>not </a:t>
            </a:r>
          </a:p>
          <a:p>
            <a:pPr marL="0" indent="0">
              <a:buNone/>
            </a:pPr>
            <a:r>
              <a:rPr lang="en-US" sz="3200" dirty="0" smtClean="0"/>
              <a:t>   gold or religion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267200"/>
            <a:ext cx="1905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7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Voyages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In the early 1400s, China wanted to control trade in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Indian Ocean</a:t>
            </a:r>
          </a:p>
          <a:p>
            <a:r>
              <a:rPr lang="en-US" sz="3000" dirty="0" err="1" smtClean="0"/>
              <a:t>Zheng</a:t>
            </a:r>
            <a:r>
              <a:rPr lang="en-US" sz="3000" dirty="0" smtClean="0"/>
              <a:t> He commanded a fleet of around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ships and 28,000 men</a:t>
            </a:r>
          </a:p>
          <a:p>
            <a:r>
              <a:rPr lang="en-US" sz="3000" dirty="0" smtClean="0"/>
              <a:t>He traveled all over the Indian Ocean,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forcing many empires to trade with him</a:t>
            </a:r>
          </a:p>
          <a:p>
            <a:r>
              <a:rPr lang="en-US" sz="3000" dirty="0" smtClean="0"/>
              <a:t>Despite the fact that he had a huge navy, he attempted to use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diplomacy to achieve his goals</a:t>
            </a:r>
          </a:p>
          <a:p>
            <a:r>
              <a:rPr lang="en-US" sz="3000" dirty="0" smtClean="0"/>
              <a:t>Most countries were so intimidated</a:t>
            </a:r>
          </a:p>
          <a:p>
            <a:pPr marL="0" indent="0">
              <a:buNone/>
            </a:pPr>
            <a:r>
              <a:rPr lang="en-US" sz="3000" dirty="0" smtClean="0"/>
              <a:t>   by his navy that they immediately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agreed to trade</a:t>
            </a:r>
          </a:p>
          <a:p>
            <a:endParaRPr lang="en-US" sz="3000" dirty="0" smtClean="0"/>
          </a:p>
          <a:p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716" y="4952999"/>
            <a:ext cx="2693284" cy="190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File:Yongle-Giraff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44958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76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043"/>
            <a:ext cx="8229600" cy="964557"/>
          </a:xfrm>
        </p:spPr>
        <p:txBody>
          <a:bodyPr/>
          <a:lstStyle/>
          <a:p>
            <a:pPr algn="ctr"/>
            <a:r>
              <a:rPr lang="en-US" dirty="0" err="1" smtClean="0"/>
              <a:t>Zheng</a:t>
            </a:r>
            <a:r>
              <a:rPr lang="en-US" dirty="0" smtClean="0"/>
              <a:t> He’s Destinations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7780523" cy="5562599"/>
          </a:xfrm>
        </p:spPr>
      </p:pic>
    </p:spTree>
    <p:extLst>
      <p:ext uri="{BB962C8B-B14F-4D97-AF65-F5344CB8AC3E}">
        <p14:creationId xmlns:p14="http://schemas.microsoft.com/office/powerpoint/2010/main" val="227868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The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 sz="3000" dirty="0" err="1" smtClean="0"/>
              <a:t>Zheng</a:t>
            </a:r>
            <a:r>
              <a:rPr lang="en-US" sz="3000" dirty="0" smtClean="0"/>
              <a:t> He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brought back many treasures</a:t>
            </a:r>
            <a:r>
              <a:rPr lang="en-US" sz="3000" dirty="0" smtClean="0"/>
              <a:t>, including African animals, and greatly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expanded China’s trading empire</a:t>
            </a:r>
          </a:p>
          <a:p>
            <a:r>
              <a:rPr lang="en-US" sz="3000" dirty="0" smtClean="0"/>
              <a:t>China’s military was also strengthened to ensure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of the trade routes</a:t>
            </a:r>
          </a:p>
          <a:p>
            <a:r>
              <a:rPr lang="en-US" sz="3000" dirty="0" smtClean="0"/>
              <a:t>As a result, China became the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dominant empire in Asia</a:t>
            </a:r>
            <a:r>
              <a:rPr lang="en-US" sz="3000" dirty="0" smtClean="0"/>
              <a:t> and in the Indian Ocean</a:t>
            </a:r>
          </a:p>
          <a:p>
            <a:endParaRPr lang="en-US" sz="3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Zheng’s</a:t>
            </a:r>
            <a:r>
              <a:rPr lang="en-US" dirty="0" smtClean="0"/>
              <a:t> Ships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7416800" cy="5562600"/>
          </a:xfrm>
        </p:spPr>
      </p:pic>
    </p:spTree>
    <p:extLst>
      <p:ext uri="{BB962C8B-B14F-4D97-AF65-F5344CB8AC3E}">
        <p14:creationId xmlns:p14="http://schemas.microsoft.com/office/powerpoint/2010/main" val="102762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838200"/>
            <a:ext cx="8610600" cy="3886200"/>
          </a:xfrm>
        </p:spPr>
        <p:txBody>
          <a:bodyPr/>
          <a:lstStyle/>
          <a:p>
            <a:pPr eaLnBrk="1" hangingPunct="1">
              <a:defRPr/>
            </a:pPr>
            <a:r>
              <a:rPr lang="en-US" sz="11400" b="1" u="sng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Age of Discovery #2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791200"/>
            <a:ext cx="6400800" cy="676275"/>
          </a:xfrm>
        </p:spPr>
        <p:txBody>
          <a:bodyPr/>
          <a:lstStyle/>
          <a:p>
            <a:pPr eaLnBrk="1" hangingPunct="1"/>
            <a:endParaRPr lang="en-US" sz="36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" y="152400"/>
            <a:ext cx="9090479" cy="6553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Who gets what?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5486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Portugal &amp; Spain were competing for control</a:t>
            </a:r>
            <a:r>
              <a:rPr lang="en-US" dirty="0" smtClean="0">
                <a:latin typeface="Times New Roman" pitchFamily="18" charset="0"/>
              </a:rPr>
              <a:t> of the new lands.</a:t>
            </a:r>
          </a:p>
          <a:p>
            <a:pPr eaLnBrk="1" hangingPunct="1">
              <a:buFontTx/>
              <a:buNone/>
              <a:defRPr/>
            </a:pPr>
            <a:r>
              <a:rPr lang="en-US" b="1" u="sng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Line of Demarcation</a:t>
            </a:r>
            <a:r>
              <a:rPr lang="en-US" b="1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~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				Pope Alexander VI set the a </a:t>
            </a:r>
            <a:r>
              <a:rPr lang="en-US" u="sng" dirty="0" smtClean="0">
                <a:latin typeface="Times New Roman" pitchFamily="18" charset="0"/>
              </a:rPr>
              <a:t>line</a:t>
            </a:r>
            <a:r>
              <a:rPr lang="en-US" dirty="0" smtClean="0">
                <a:latin typeface="Times New Roman" pitchFamily="18" charset="0"/>
              </a:rPr>
              <a:t>				</a:t>
            </a:r>
            <a:r>
              <a:rPr lang="en-US" u="sng" dirty="0" smtClean="0">
                <a:latin typeface="Times New Roman" pitchFamily="18" charset="0"/>
              </a:rPr>
              <a:t>of demarcation</a:t>
            </a:r>
            <a:r>
              <a:rPr lang="en-US" dirty="0" smtClean="0">
                <a:latin typeface="Times New Roman" pitchFamily="18" charset="0"/>
              </a:rPr>
              <a:t> splitting the non-				European lands into 2 zones.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		West of the line was Spain’s 					territory</a:t>
            </a:r>
            <a:r>
              <a:rPr lang="en-US" dirty="0" smtClean="0"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		East of the line was Portugal’s 					territory</a:t>
            </a:r>
            <a:r>
              <a:rPr lang="en-US" dirty="0" smtClean="0">
                <a:latin typeface="Times New Roman" pitchFamily="18" charset="0"/>
              </a:rPr>
              <a:t>.</a:t>
            </a:r>
          </a:p>
        </p:txBody>
      </p:sp>
      <p:pic>
        <p:nvPicPr>
          <p:cNvPr id="9220" name="Picture 7" descr="papal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269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Treaty of Tordesillas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800600" cy="5257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100" smtClean="0">
                <a:latin typeface="Times New Roman" pitchFamily="18" charset="0"/>
              </a:rPr>
              <a:t>1494 – </a:t>
            </a:r>
            <a:r>
              <a:rPr lang="en-US" sz="3100" b="1" u="sng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Treaty of </a:t>
            </a:r>
            <a:r>
              <a:rPr lang="en-US" sz="3100" b="1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r>
              <a:rPr lang="en-US" sz="3100" b="1" u="sng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Tordesillas</a:t>
            </a:r>
          </a:p>
          <a:p>
            <a:pPr eaLnBrk="1" hangingPunct="1">
              <a:buFontTx/>
              <a:buNone/>
              <a:defRPr/>
            </a:pPr>
            <a:r>
              <a:rPr lang="en-US" sz="3100" smtClean="0">
                <a:latin typeface="Times New Roman" pitchFamily="18" charset="0"/>
              </a:rPr>
              <a:t>Spain and Portugal agree to </a:t>
            </a:r>
            <a:r>
              <a:rPr lang="en-US" sz="3100" b="1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move the Line of Demarcation westward</a:t>
            </a:r>
            <a:r>
              <a:rPr lang="en-US" sz="3100" smtClean="0">
                <a:latin typeface="Times New Roman" pitchFamily="18" charset="0"/>
              </a:rPr>
              <a:t> from it original spot.</a:t>
            </a:r>
          </a:p>
          <a:p>
            <a:pPr eaLnBrk="1" hangingPunct="1">
              <a:buFontTx/>
              <a:buNone/>
              <a:defRPr/>
            </a:pPr>
            <a:r>
              <a:rPr lang="en-US" sz="3100" smtClean="0">
                <a:latin typeface="Times New Roman" pitchFamily="18" charset="0"/>
              </a:rPr>
              <a:t>1500 - Explorer Pedro Cabral landed in </a:t>
            </a:r>
            <a:r>
              <a:rPr lang="en-US" sz="3100" b="1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Brazil and claimed it for Portugal</a:t>
            </a:r>
            <a:r>
              <a:rPr lang="en-US" sz="3100" smtClean="0">
                <a:latin typeface="Times New Roman" pitchFamily="18" charset="0"/>
              </a:rPr>
              <a:t>.</a:t>
            </a:r>
          </a:p>
        </p:txBody>
      </p:sp>
      <p:pic>
        <p:nvPicPr>
          <p:cNvPr id="10244" name="Picture 7" descr="kort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4114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Line of Demarcation &amp; </a:t>
            </a:r>
            <a:br>
              <a:rPr lang="en-US" sz="3600" b="1" u="sng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3600" b="1" u="sng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Treaty of Tordesillas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8" descr="Image:Spain and Portuga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781800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u="sng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Ferdinand Magellan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6868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Portuguese explorer </a:t>
            </a:r>
            <a:r>
              <a:rPr lang="en-US" sz="2800" dirty="0" smtClean="0">
                <a:latin typeface="Times New Roman" pitchFamily="18" charset="0"/>
              </a:rPr>
              <a:t>but sailed for Spain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Left Spain with five ships</a:t>
            </a:r>
            <a:r>
              <a:rPr lang="en-US" sz="2800" dirty="0" smtClean="0">
                <a:latin typeface="Times New Roman" pitchFamily="18" charset="0"/>
              </a:rPr>
              <a:t> trying to reach                             the East Indies via a western route.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Went through an area now known as the                   </a:t>
            </a:r>
            <a:r>
              <a:rPr lang="en-US" sz="2800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Strait of </a:t>
            </a:r>
            <a:r>
              <a:rPr lang="en-US" sz="2800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Magellan (southern tip of </a:t>
            </a:r>
            <a:r>
              <a:rPr lang="en-US" sz="2800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South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America</a:t>
            </a:r>
            <a:r>
              <a:rPr lang="en-US" sz="2800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Four month trip across the Pacific</a:t>
            </a:r>
            <a:r>
              <a:rPr lang="en-US" sz="2800" dirty="0" smtClean="0">
                <a:latin typeface="Times New Roman" pitchFamily="18" charset="0"/>
              </a:rPr>
              <a:t> (which he named, means ‘peaceful’), </a:t>
            </a:r>
            <a:r>
              <a:rPr lang="en-US" sz="2800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eventually reaches Asia (East Indies)</a:t>
            </a:r>
            <a:r>
              <a:rPr lang="en-US" sz="2800" dirty="0" smtClean="0">
                <a:latin typeface="Times New Roman" pitchFamily="18" charset="0"/>
              </a:rPr>
              <a:t>.  He put down more than one mutiny.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 years after embarking… 1 ship and 18 sailors make it back</a:t>
            </a:r>
            <a:r>
              <a:rPr lang="en-US" sz="2800" dirty="0" smtClean="0">
                <a:latin typeface="Times New Roman" pitchFamily="18" charset="0"/>
              </a:rPr>
              <a:t> to Seville, Spain.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Magellan died in the Philippines in a local conflict.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First explorer to </a:t>
            </a:r>
            <a:r>
              <a:rPr lang="en-US" sz="2800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circumnavigate</a:t>
            </a:r>
            <a:r>
              <a:rPr lang="en-US" sz="2800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the world.</a:t>
            </a:r>
          </a:p>
        </p:txBody>
      </p:sp>
      <p:pic>
        <p:nvPicPr>
          <p:cNvPr id="12292" name="Picture 5" descr="ferdinand_magellan_charcoal_fur_r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86" y="402770"/>
            <a:ext cx="5170714" cy="23186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7" descr="magel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52400"/>
            <a:ext cx="889158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http://upload.wikimedia.org/wikipedia/commons/thumb/a/ab/Magellan_Elcano_Circumnavigation-en.svg/800px-Magellan_Elcano_Circumnavigation-en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65163"/>
            <a:ext cx="9086850" cy="5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Jacques Cartier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	French explorer Cartier </a:t>
            </a:r>
            <a:r>
              <a:rPr lang="en-US" smtClean="0">
                <a:latin typeface="Times New Roman" pitchFamily="18" charset="0"/>
              </a:rPr>
              <a:t>who first 			explored and mapped the area around St.		Lawrence River and</a:t>
            </a: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b="1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claimed the lands 		he found for France.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He had discovered </a:t>
            </a:r>
            <a:r>
              <a:rPr lang="en-US" b="1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Canada and named it for the native word “kanata” </a:t>
            </a:r>
            <a:r>
              <a:rPr lang="en-US" smtClean="0">
                <a:latin typeface="Times New Roman" pitchFamily="18" charset="0"/>
              </a:rPr>
              <a:t>meaning ‘village’ (he thought it meant ‘new lands’).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His discovery opened up                                                    North America for further                                                             </a:t>
            </a:r>
            <a:r>
              <a:rPr lang="en-US" b="1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and European expansion.</a:t>
            </a:r>
            <a:endParaRPr lang="en-US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	</a:t>
            </a:r>
            <a:endParaRPr lang="en-US" smtClean="0"/>
          </a:p>
        </p:txBody>
      </p:sp>
      <p:pic>
        <p:nvPicPr>
          <p:cNvPr id="16388" name="Picture 2" descr="File:Cart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File:Cartier First Voyage Map 1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4267200"/>
            <a:ext cx="2984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1.11111E-6 L -0.35834 -0.38889 " pathEditMode="relative" ptsTypes="AA">
                                      <p:cBhvr>
                                        <p:cTn id="41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501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379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Daily Quiz</vt:lpstr>
      <vt:lpstr>Age of Discovery #2</vt:lpstr>
      <vt:lpstr>PowerPoint Presentation</vt:lpstr>
      <vt:lpstr>Who gets what?</vt:lpstr>
      <vt:lpstr>Treaty of Tordesillas</vt:lpstr>
      <vt:lpstr>Line of Demarcation &amp;  Treaty of Tordesillas</vt:lpstr>
      <vt:lpstr>Ferdinand Magellan</vt:lpstr>
      <vt:lpstr>PowerPoint Presentation</vt:lpstr>
      <vt:lpstr>Jacques Cartier</vt:lpstr>
      <vt:lpstr>Other Notable Explorers</vt:lpstr>
      <vt:lpstr>Zheng He</vt:lpstr>
      <vt:lpstr>A Brief Background</vt:lpstr>
      <vt:lpstr>The Voyages</vt:lpstr>
      <vt:lpstr>Zheng He’s Destinations</vt:lpstr>
      <vt:lpstr>The Impact</vt:lpstr>
      <vt:lpstr>Zheng’s Ships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mpace</dc:creator>
  <cp:lastModifiedBy>Owner</cp:lastModifiedBy>
  <cp:revision>59</cp:revision>
  <dcterms:created xsi:type="dcterms:W3CDTF">2008-01-24T14:49:35Z</dcterms:created>
  <dcterms:modified xsi:type="dcterms:W3CDTF">2016-10-20T18:09:35Z</dcterms:modified>
</cp:coreProperties>
</file>