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C2E10A-1B38-4ACB-8165-185F51B74FA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02B6F6-F7B4-4533-8BB2-D6DD5755D35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1" y="2819400"/>
            <a:ext cx="88392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Economics and Personal Finance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2003425"/>
          </a:xfrm>
        </p:spPr>
        <p:txBody>
          <a:bodyPr>
            <a:noAutofit/>
          </a:bodyPr>
          <a:lstStyle/>
          <a:p>
            <a:r>
              <a:rPr lang="en-US" sz="6500" dirty="0" smtClean="0"/>
              <a:t>Adam Smith and Market Economies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31616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Adam Smith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Known as the father of modern economics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Some of his economic theories and beliefs: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C00000"/>
                </a:solidFill>
              </a:rPr>
              <a:t>Smith believed that people, acting in their own self interest, would work hard and produce what consumers wanted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- What’s the rationale behind this?</a:t>
            </a: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C00000"/>
                </a:solidFill>
              </a:rPr>
              <a:t>Argued that competition among         businesses would keep prices in check</a:t>
            </a:r>
          </a:p>
          <a:p>
            <a:pPr marL="0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endParaRPr lang="en-US" sz="3200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534" y="4419600"/>
            <a:ext cx="1637466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00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Smith </a:t>
            </a:r>
            <a:r>
              <a:rPr lang="en-US" sz="4000" dirty="0" err="1" smtClean="0"/>
              <a:t>cont</a:t>
            </a:r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3. Government has a limited but important role – such as providing public works (like schools) and roads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4. Argues for the improvement of trade, saying that it opens up new markets where surplus goods can be sold and allowed for cheaper goods to be imported</a:t>
            </a:r>
          </a:p>
        </p:txBody>
      </p:sp>
    </p:spTree>
    <p:extLst>
      <p:ext uri="{BB962C8B-B14F-4D97-AF65-F5344CB8AC3E}">
        <p14:creationId xmlns:p14="http://schemas.microsoft.com/office/powerpoint/2010/main" val="398328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Six Characteristics of a Market Economy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C00000"/>
                </a:solidFill>
              </a:rPr>
              <a:t>Private ownership of resources – provides incentives for the owners of resources to weigh the value of present uses against the value of conserving the resource for future use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C00000"/>
                </a:solidFill>
              </a:rPr>
              <a:t>Competition among businesses – which tends to lower prices and raise quality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C00000"/>
                </a:solidFill>
              </a:rPr>
              <a:t>Prices determined in the market place through the interaction of supply and demand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C00000"/>
                </a:solidFill>
              </a:rPr>
              <a:t>Consumer Sovereignty – the concept that “dollar votes” tell businesses what to produce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6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Six Characteristics of a Market Economy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991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5. Profit motive – an incentive for businesses to produce what consumers demand and to produce those goods and services efficiently, keeping costs down, in hopes of earning a greater profit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6. Limited government intervention – government serves as a referee to protect consumers, workers, the environment, and competition in the marketplace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1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9866</TotalTime>
  <Words>257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Adam Smith and Market Economies</vt:lpstr>
      <vt:lpstr>Adam Smith</vt:lpstr>
      <vt:lpstr>Smith cont…</vt:lpstr>
      <vt:lpstr>Six Characteristics of a Market Economy</vt:lpstr>
      <vt:lpstr>Six Characteristics of a Market Economy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Smith and Market Economies</dc:title>
  <dc:creator>Owner</dc:creator>
  <cp:lastModifiedBy>Owner</cp:lastModifiedBy>
  <cp:revision>14</cp:revision>
  <dcterms:created xsi:type="dcterms:W3CDTF">2013-12-03T14:31:42Z</dcterms:created>
  <dcterms:modified xsi:type="dcterms:W3CDTF">2014-11-21T19:19:00Z</dcterms:modified>
</cp:coreProperties>
</file>