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4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3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5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9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1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4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4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2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5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D1FAE-0E50-4FF8-AD79-D570F0BF22D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5FD18-2767-4320-B041-1FEDC7E3B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9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976" y="914400"/>
            <a:ext cx="9163194" cy="4724400"/>
          </a:xfrm>
        </p:spPr>
      </p:pic>
    </p:spTree>
    <p:extLst>
      <p:ext uri="{BB962C8B-B14F-4D97-AF65-F5344CB8AC3E}">
        <p14:creationId xmlns:p14="http://schemas.microsoft.com/office/powerpoint/2010/main" val="26482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</cp:revision>
  <dcterms:created xsi:type="dcterms:W3CDTF">2016-10-04T16:38:20Z</dcterms:created>
  <dcterms:modified xsi:type="dcterms:W3CDTF">2016-10-04T16:40:55Z</dcterms:modified>
</cp:coreProperties>
</file>