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6E2B-4A75-4AF6-9937-F1E914CE7391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7A8B-F091-492D-8810-AF9CB9731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6E2B-4A75-4AF6-9937-F1E914CE7391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7A8B-F091-492D-8810-AF9CB9731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9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6E2B-4A75-4AF6-9937-F1E914CE7391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7A8B-F091-492D-8810-AF9CB9731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9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6E2B-4A75-4AF6-9937-F1E914CE7391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7A8B-F091-492D-8810-AF9CB9731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9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6E2B-4A75-4AF6-9937-F1E914CE7391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7A8B-F091-492D-8810-AF9CB9731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8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6E2B-4A75-4AF6-9937-F1E914CE7391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7A8B-F091-492D-8810-AF9CB9731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0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6E2B-4A75-4AF6-9937-F1E914CE7391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7A8B-F091-492D-8810-AF9CB9731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0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6E2B-4A75-4AF6-9937-F1E914CE7391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7A8B-F091-492D-8810-AF9CB9731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0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6E2B-4A75-4AF6-9937-F1E914CE7391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7A8B-F091-492D-8810-AF9CB9731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1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6E2B-4A75-4AF6-9937-F1E914CE7391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7A8B-F091-492D-8810-AF9CB9731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6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6E2B-4A75-4AF6-9937-F1E914CE7391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7A8B-F091-492D-8810-AF9CB9731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0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C6E2B-4A75-4AF6-9937-F1E914CE7391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A7A8B-F091-492D-8810-AF9CB9731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3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436" y="20682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Owner\Documents\WHII\dir1175.chk\Child Labor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638" y="206828"/>
            <a:ext cx="9104835" cy="537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wner\Documents\WHII\dir1175.chk\Child Labor boy in textile mi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03" y="206828"/>
            <a:ext cx="9183942" cy="682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wner\Documents\WHII\dir1175.chk\Child Labor Boys in Textile Mi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178" y="383947"/>
            <a:ext cx="9135484" cy="669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Owner\Documents\WHII\dir1175.chk\Child Labor girl in textile mi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638" y="1020153"/>
            <a:ext cx="9183944" cy="681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Owner\Documents\WHII\dir1175.chk\Child Labor Textile Mill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737" y="441890"/>
            <a:ext cx="9168141" cy="68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Owner\Documents\WHII\dir1175.chk\Child Labor Textile MI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046"/>
            <a:ext cx="9228472" cy="681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Owner\Documents\WHII\dir1175.chk\Child Labor Cranberry Picki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11" y="999314"/>
            <a:ext cx="4528735" cy="683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Owner\Documents\WHII\dir1175.chk\Child Labor Bowling Alle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" y="680538"/>
            <a:ext cx="9173121" cy="68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Owner\Documents\WHII\Pics\Child Labor\Child Labor boy miner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" y="325960"/>
            <a:ext cx="9168143" cy="684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Owner\Documents\WHII\Pics\Child Labor\Child Labor Coal Miner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" y="641820"/>
            <a:ext cx="9181951" cy="68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Owner\Documents\WHII\Pics\Child Labor\Child Labor Mine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03" y="829170"/>
            <a:ext cx="9189914" cy="682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Owner\Documents\WHII\Pics\Child Labor\Child Labor Miners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278" y="441890"/>
            <a:ext cx="4953000" cy="686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Owner\Documents\WHII\Pics\Child Labor\Child Labor Newsies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178" y="1410763"/>
            <a:ext cx="9216363" cy="53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Owner\Documents\WHII\Pics\Child Labor\Child Labor Boy Smoking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03" y="303443"/>
            <a:ext cx="9222915" cy="68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Owner\Documents\WHII\Pics\Child Labor\Newsies 3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733" y="383947"/>
            <a:ext cx="9274733" cy="653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Owner\Documents\WHII\Pics\Child Labor\Newsies 4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82" y="396319"/>
            <a:ext cx="9257567" cy="683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Owner\Documents\WHII\Pics\Child Labor\Newsies Smoking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30" y="325960"/>
            <a:ext cx="9257566" cy="679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8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25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8</cp:revision>
  <dcterms:created xsi:type="dcterms:W3CDTF">2014-03-12T00:54:38Z</dcterms:created>
  <dcterms:modified xsi:type="dcterms:W3CDTF">2017-02-28T20:47:12Z</dcterms:modified>
</cp:coreProperties>
</file>