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0" r:id="rId4"/>
    <p:sldId id="261" r:id="rId5"/>
    <p:sldId id="262" r:id="rId6"/>
    <p:sldId id="264" r:id="rId7"/>
    <p:sldId id="265" r:id="rId8"/>
    <p:sldId id="266" r:id="rId9"/>
    <p:sldId id="268" r:id="rId10"/>
    <p:sldId id="270" r:id="rId11"/>
    <p:sldId id="271" r:id="rId12"/>
    <p:sldId id="273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3A0450-5297-4F55-87E3-BA4C73B475BB}" type="datetime1">
              <a:rPr lang="en-US" altLang="en-US"/>
              <a:pPr/>
              <a:t>10/16/2016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71844D-614D-41C1-9C23-F7F4329CFA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2077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4E618A9-7F53-4184-99D1-5890B35AB21B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69196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6ABCCE-7072-49EF-AAAA-C4751D1743AB}" type="datetime1">
              <a:rPr lang="en-US" altLang="en-US"/>
              <a:pPr/>
              <a:t>10/16/2016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84270-FDDF-4065-BE87-8FFF8973D0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7140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6C0A0B-9932-4BA8-A202-25CDBD6459FE}" type="datetime1">
              <a:rPr lang="en-US" altLang="en-US"/>
              <a:pPr/>
              <a:t>10/16/2016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7D1AA-C7E4-4012-A73B-225A924CCC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643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6B5DA-7D56-400C-9BE3-0B81EB3151BF}" type="datetime1">
              <a:rPr lang="en-US" altLang="en-US"/>
              <a:pPr/>
              <a:t>10/16/2016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6E915-13AA-4EE0-B263-13E44A1D71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574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DABA31-F2AE-43BF-A6A5-9EEBDAB9835A}" type="datetime1">
              <a:rPr lang="en-US" altLang="en-US"/>
              <a:pPr/>
              <a:t>10/16/2016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22939-9332-44A0-94E9-1215C6D1E5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539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C87B10-6C06-49CF-B92B-D5F3BE5DD335}" type="datetime1">
              <a:rPr lang="en-US" altLang="en-US"/>
              <a:pPr/>
              <a:t>10/16/2016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BA476-6DFD-4B8D-83DA-BC253B2D91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838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A9F124-BEBF-41B3-8151-4842F3D13C27}" type="datetime1">
              <a:rPr lang="en-US" altLang="en-US"/>
              <a:pPr/>
              <a:t>10/16/2016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BA798-53B6-4493-A78F-AF48F82A4D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788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A8D87B-60B6-4093-BC88-3E4CF3C1FB5B}" type="datetime1">
              <a:rPr lang="en-US" altLang="en-US"/>
              <a:pPr/>
              <a:t>10/16/2016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59CDB-5C06-4624-9AD1-E81F72BBA7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44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A17BB7-F55D-4877-99C0-A242C4F6F809}" type="datetime1">
              <a:rPr lang="en-US" altLang="en-US"/>
              <a:pPr/>
              <a:t>10/16/2016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866D0-E408-4F2A-83FC-8B5F050F02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7539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5FA099-AD92-44FF-8F79-AB40903BC365}" type="datetime1">
              <a:rPr lang="en-US" altLang="en-US"/>
              <a:pPr/>
              <a:t>10/16/2016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37C64-D359-4919-B5CE-7A9C0C9098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3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9D4D67-892B-4B32-831D-9E6C917B7752}" type="datetime1">
              <a:rPr lang="en-US" altLang="en-US"/>
              <a:pPr/>
              <a:t>10/16/2016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A8CD6-0D50-4632-8D84-C6382B0E19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3104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AA91EC-8BA7-4AFC-AAB9-FED4F89BA1C9}" type="datetime1">
              <a:rPr lang="en-US" altLang="en-US"/>
              <a:pPr/>
              <a:t>10/16/2016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4DA13-F50D-4F16-BE17-67B79F4802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524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7C9FF655-F17A-4108-9821-BB9ED4A5C4A8}" type="datetime1">
              <a:rPr lang="en-US" altLang="en-US"/>
              <a:pPr/>
              <a:t>10/16/2016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CEFE022-15D6-4A6E-B4A4-72ADB986E0E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oca-Cola, Red - White - &amp; Yo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0137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3429000" y="304800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1987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2" descr="http://www.rationalrevolution.net/images/cokeg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638"/>
            <a:ext cx="3962400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0723" name="Picture 2" descr="http://1.bp.blogspot.com/_S8iLF69HMV0/TAV_6WmgfOI/AAAAAAAAAnU/U7z5kb0dWX0/s1600/Memorial+Day+2010+From+Time+Mag+1942-OUT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60483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705600" y="274638"/>
            <a:ext cx="1981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1951</a:t>
            </a:r>
          </a:p>
        </p:txBody>
      </p:sp>
      <p:pic>
        <p:nvPicPr>
          <p:cNvPr id="32771" name="Picture 2" descr="Coca Cola Santa (195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4572000" cy="610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1970 billboard</a:t>
            </a:r>
          </a:p>
        </p:txBody>
      </p:sp>
      <p:pic>
        <p:nvPicPr>
          <p:cNvPr id="17411" name="Picture 2" descr="Coca-Cola Billboard #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7620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032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1886</a:t>
            </a:r>
          </a:p>
        </p:txBody>
      </p:sp>
      <p:pic>
        <p:nvPicPr>
          <p:cNvPr id="19459" name="Picture 2" descr="http://www.adbranch.com/wp-content/uploads/coca-cola_ideal_brain_tonic_1890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4038600" cy="661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483" name="Picture 2" descr="http://www.adbranch.com/wp-content/uploads/coca-cola_cures_headache_relieves_exhaustion_1890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36576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553200" y="274638"/>
            <a:ext cx="2133600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1507" name="Picture 2" descr="http://cocacolaadvertising1.files.wordpress.com/2010/02/coca-cola-ads-from-the-1950s1.jpg?w=204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4514850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3555" name="Picture 2" descr="Coca-Cola Advertis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"/>
            <a:ext cx="428625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4579" name="Picture 2" descr="http://www.old-time.com/commercials/1930%27s/Ad%20The%20Coca%20Cola%20Signature%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"/>
            <a:ext cx="4724400" cy="611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7239000" y="274638"/>
            <a:ext cx="14478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1934</a:t>
            </a:r>
          </a:p>
        </p:txBody>
      </p:sp>
      <p:pic>
        <p:nvPicPr>
          <p:cNvPr id="25603" name="Picture 2" descr="http://www.wired.com/images_blogs/business/2012/10/coca-cola-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"/>
            <a:ext cx="522605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1940 – Spanish ad “refresh”</a:t>
            </a:r>
          </a:p>
        </p:txBody>
      </p:sp>
      <p:pic>
        <p:nvPicPr>
          <p:cNvPr id="27651" name="Picture 2" descr="https://lh3.googleusercontent.com/-T_SAXBLeIbI/TYrdEoHeMYI/AAAAAAAAABs/-BxgjUpuigA/s1600/spanish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3505200" cy="546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 - &amp;quot;1970 billboard&amp;quot;&quot;/&gt;&lt;property id=&quot;20307&quot; value=&quot;258&quot;/&gt;&lt;/object&gt;&lt;object type=&quot;3&quot; unique_id=&quot;10007&quot;&gt;&lt;property id=&quot;20148&quot; value=&quot;5&quot;/&gt;&lt;property id=&quot;20300&quot; value=&quot;Slide 3 - &amp;quot;1886&amp;quot;&quot;/&gt;&lt;property id=&quot;20307&quot; value=&quot;260&quot;/&gt;&lt;/object&gt;&lt;object type=&quot;3&quot; unique_id=&quot;10008&quot;&gt;&lt;property id=&quot;20148&quot; value=&quot;5&quot;/&gt;&lt;property id=&quot;20300&quot; value=&quot;Slide 4&quot;/&gt;&lt;property id=&quot;20307&quot; value=&quot;261&quot;/&gt;&lt;/object&gt;&lt;object type=&quot;3&quot; unique_id=&quot;10009&quot;&gt;&lt;property id=&quot;20148&quot; value=&quot;5&quot;/&gt;&lt;property id=&quot;20300&quot; value=&quot;Slide 5&quot;/&gt;&lt;property id=&quot;20307&quot; value=&quot;262&quot;/&gt;&lt;/object&gt;&lt;object type=&quot;3&quot; unique_id=&quot;10011&quot;&gt;&lt;property id=&quot;20148&quot; value=&quot;5&quot;/&gt;&lt;property id=&quot;20300&quot; value=&quot;Slide 6&quot;/&gt;&lt;property id=&quot;20307&quot; value=&quot;264&quot;/&gt;&lt;/object&gt;&lt;object type=&quot;3&quot; unique_id=&quot;10012&quot;&gt;&lt;property id=&quot;20148&quot; value=&quot;5&quot;/&gt;&lt;property id=&quot;20300&quot; value=&quot;Slide 7&quot;/&gt;&lt;property id=&quot;20307&quot; value=&quot;265&quot;/&gt;&lt;/object&gt;&lt;object type=&quot;3&quot; unique_id=&quot;10013&quot;&gt;&lt;property id=&quot;20148&quot; value=&quot;5&quot;/&gt;&lt;property id=&quot;20300&quot; value=&quot;Slide 8 - &amp;quot;1934&amp;quot;&quot;/&gt;&lt;property id=&quot;20307&quot; value=&quot;266&quot;/&gt;&lt;/object&gt;&lt;object type=&quot;3&quot; unique_id=&quot;10015&quot;&gt;&lt;property id=&quot;20148&quot; value=&quot;5&quot;/&gt;&lt;property id=&quot;20300&quot; value=&quot;Slide 9 - &amp;quot;1940 – Spanish ad “refresh”&amp;quot;&quot;/&gt;&lt;property id=&quot;20307&quot; value=&quot;268&quot;/&gt;&lt;/object&gt;&lt;object type=&quot;3&quot; unique_id=&quot;10017&quot;&gt;&lt;property id=&quot;20148&quot; value=&quot;5&quot;/&gt;&lt;property id=&quot;20300&quot; value=&quot;Slide 10&quot;/&gt;&lt;property id=&quot;20307&quot; value=&quot;270&quot;/&gt;&lt;/object&gt;&lt;object type=&quot;3&quot; unique_id=&quot;10018&quot;&gt;&lt;property id=&quot;20148&quot; value=&quot;5&quot;/&gt;&lt;property id=&quot;20300&quot; value=&quot;Slide 11&quot;/&gt;&lt;property id=&quot;20307&quot; value=&quot;271&quot;/&gt;&lt;/object&gt;&lt;object type=&quot;3&quot; unique_id=&quot;10020&quot;&gt;&lt;property id=&quot;20148&quot; value=&quot;5&quot;/&gt;&lt;property id=&quot;20300&quot; value=&quot;Slide 12 - &amp;quot;1951&amp;quot;&quot;/&gt;&lt;property id=&quot;20307&quot; value=&quot;273&quot;/&gt;&lt;/object&gt;&lt;/object&gt;&lt;object type=&quot;8&quot; unique_id=&quot;100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14</Words>
  <Application>Microsoft Office PowerPoint</Application>
  <PresentationFormat>On-screen Show (4:3)</PresentationFormat>
  <Paragraphs>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ＭＳ Ｐゴシック</vt:lpstr>
      <vt:lpstr>Arial</vt:lpstr>
      <vt:lpstr>Office Theme</vt:lpstr>
      <vt:lpstr>PowerPoint Presentation</vt:lpstr>
      <vt:lpstr>1970 billboard</vt:lpstr>
      <vt:lpstr>1886</vt:lpstr>
      <vt:lpstr>PowerPoint Presentation</vt:lpstr>
      <vt:lpstr>PowerPoint Presentation</vt:lpstr>
      <vt:lpstr>PowerPoint Presentation</vt:lpstr>
      <vt:lpstr>PowerPoint Presentation</vt:lpstr>
      <vt:lpstr>1934</vt:lpstr>
      <vt:lpstr>1940 – Spanish ad “refresh”</vt:lpstr>
      <vt:lpstr>PowerPoint Presentation</vt:lpstr>
      <vt:lpstr>PowerPoint Presentation</vt:lpstr>
      <vt:lpstr>1951</vt:lpstr>
    </vt:vector>
  </TitlesOfParts>
  <Company>HPS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HPS</dc:creator>
  <cp:lastModifiedBy>Robert Crickenberger</cp:lastModifiedBy>
  <cp:revision>8</cp:revision>
  <dcterms:created xsi:type="dcterms:W3CDTF">2014-01-02T19:03:22Z</dcterms:created>
  <dcterms:modified xsi:type="dcterms:W3CDTF">2016-10-17T02:44:19Z</dcterms:modified>
</cp:coreProperties>
</file>