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3D1B6E8F-A0E8-4AB7-9E0F-F87AFE6B1BE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0E75012-B216-4B3B-81C2-F9D3A77C60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Up Questions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Enlightenment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14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All people should be free and equal, without social classes and social hierarchies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#9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089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Education is necessary to become virtuous, useful, and productive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#10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1982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Every person should be given an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#11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2097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Some jobs should be filled only by a specific </a:t>
            </a:r>
            <a:r>
              <a:rPr lang="en-US" sz="6000" dirty="0" smtClean="0"/>
              <a:t>gender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#12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4602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Traditional marriage roles are important to maintain order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#13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5561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Through experience, people naturally gain wisdom and insight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#14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46048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 People know how best to govern their own affairs, not the government.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#15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8289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Humans are naturally selfish.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#1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24804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Government is necessary to keep order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#2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5720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Without government, the world would be chaotic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#3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23989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Giving up some of your rights in exchange for </a:t>
            </a:r>
            <a:r>
              <a:rPr lang="en-US" sz="6000" dirty="0" smtClean="0"/>
              <a:t>law and order sounds </a:t>
            </a:r>
            <a:r>
              <a:rPr lang="en-US" sz="6000" dirty="0"/>
              <a:t>like a good idea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#4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25791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The purpose of government is to protect the citizens’ rights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#5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7588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If the people do not agree with the government, then the people have the right to rebel and </a:t>
            </a:r>
            <a:r>
              <a:rPr lang="en-US" sz="6000" dirty="0" smtClean="0"/>
              <a:t>demand change</a:t>
            </a:r>
            <a:r>
              <a:rPr lang="en-US" sz="60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#6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3645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It is important the power is separated and not given to one person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#7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80025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6000" dirty="0"/>
              <a:t>Humans are naturally good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Question #8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71905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52</TotalTime>
  <Words>194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Tahoma</vt:lpstr>
      <vt:lpstr>Tunga</vt:lpstr>
      <vt:lpstr>BlackTie</vt:lpstr>
      <vt:lpstr>Enlightenment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Question #11</vt:lpstr>
      <vt:lpstr>Question #12</vt:lpstr>
      <vt:lpstr>Question #13</vt:lpstr>
      <vt:lpstr>Question #14</vt:lpstr>
      <vt:lpstr>Question #15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Windows User</cp:lastModifiedBy>
  <cp:revision>4</cp:revision>
  <dcterms:created xsi:type="dcterms:W3CDTF">2017-11-20T02:20:48Z</dcterms:created>
  <dcterms:modified xsi:type="dcterms:W3CDTF">2017-12-05T17:01:20Z</dcterms:modified>
</cp:coreProperties>
</file>