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 id="2147483745" r:id="rId2"/>
  </p:sldMasterIdLst>
  <p:notesMasterIdLst>
    <p:notesMasterId r:id="rId40"/>
  </p:notesMasterIdLst>
  <p:handoutMasterIdLst>
    <p:handoutMasterId r:id="rId41"/>
  </p:handoutMasterIdLst>
  <p:sldIdLst>
    <p:sldId id="256" r:id="rId3"/>
    <p:sldId id="339" r:id="rId4"/>
    <p:sldId id="295" r:id="rId5"/>
    <p:sldId id="261" r:id="rId6"/>
    <p:sldId id="257" r:id="rId7"/>
    <p:sldId id="298" r:id="rId8"/>
    <p:sldId id="327" r:id="rId9"/>
    <p:sldId id="260" r:id="rId10"/>
    <p:sldId id="297" r:id="rId11"/>
    <p:sldId id="259" r:id="rId12"/>
    <p:sldId id="305" r:id="rId13"/>
    <p:sldId id="332" r:id="rId14"/>
    <p:sldId id="322" r:id="rId15"/>
    <p:sldId id="333" r:id="rId16"/>
    <p:sldId id="323" r:id="rId17"/>
    <p:sldId id="337" r:id="rId18"/>
    <p:sldId id="334" r:id="rId19"/>
    <p:sldId id="338" r:id="rId20"/>
    <p:sldId id="324" r:id="rId21"/>
    <p:sldId id="336" r:id="rId22"/>
    <p:sldId id="329" r:id="rId23"/>
    <p:sldId id="335" r:id="rId24"/>
    <p:sldId id="325" r:id="rId25"/>
    <p:sldId id="315" r:id="rId26"/>
    <p:sldId id="306" r:id="rId27"/>
    <p:sldId id="320" r:id="rId28"/>
    <p:sldId id="310" r:id="rId29"/>
    <p:sldId id="264" r:id="rId30"/>
    <p:sldId id="331" r:id="rId31"/>
    <p:sldId id="330" r:id="rId32"/>
    <p:sldId id="272" r:id="rId33"/>
    <p:sldId id="273" r:id="rId34"/>
    <p:sldId id="274" r:id="rId35"/>
    <p:sldId id="316" r:id="rId36"/>
    <p:sldId id="317" r:id="rId37"/>
    <p:sldId id="326" r:id="rId38"/>
    <p:sldId id="318" r:id="rId39"/>
  </p:sldIdLst>
  <p:sldSz cx="9144000" cy="6858000" type="screen4x3"/>
  <p:notesSz cx="6858000" cy="9117013"/>
  <p:embeddedFontLst>
    <p:embeddedFont>
      <p:font typeface="Rockwell Extra Bold" panose="02060903040505020403" pitchFamily="18" charset="0"/>
      <p:bold r:id="rId42"/>
    </p:embeddedFont>
    <p:embeddedFont>
      <p:font typeface="Centaur" panose="02030504050205020304" pitchFamily="18" charset="0"/>
      <p:regular r:id="rId43"/>
    </p:embeddedFont>
    <p:embeddedFont>
      <p:font typeface="Calibri" panose="020F0502020204030204" pitchFamily="34" charset="0"/>
      <p:regular r:id="rId44"/>
      <p:bold r:id="rId45"/>
      <p:italic r:id="rId46"/>
      <p:boldItalic r:id="rId47"/>
    </p:embeddedFont>
    <p:embeddedFont>
      <p:font typeface="Perpetua Titling MT" panose="02020502060505020804" pitchFamily="18" charset="0"/>
      <p:regular r:id="rId48"/>
      <p:bold r:id="rId49"/>
    </p:embeddedFont>
    <p:embeddedFont>
      <p:font typeface="Perpetua" panose="02020502060401020303" pitchFamily="18" charset="0"/>
      <p:regular r:id="rId50"/>
      <p:bold r:id="rId51"/>
      <p:italic r:id="rId52"/>
      <p:boldItalic r:id="rId53"/>
    </p:embeddedFont>
    <p:embeddedFont>
      <p:font typeface="Copperplate Gothic Light" panose="020E0507020206020404" pitchFamily="34" charset="0"/>
      <p:regular r:id="rId54"/>
    </p:embeddedFont>
  </p:embeddedFontLst>
  <p:defaultTextStyle>
    <a:defPPr>
      <a:defRPr lang="en-US"/>
    </a:defPPr>
    <a:lvl1pPr algn="l" rtl="0" fontAlgn="base">
      <a:spcBef>
        <a:spcPct val="0"/>
      </a:spcBef>
      <a:spcAft>
        <a:spcPct val="0"/>
      </a:spcAft>
      <a:defRPr sz="4400" kern="1200">
        <a:solidFill>
          <a:schemeClr val="tx1"/>
        </a:solidFill>
        <a:latin typeface="Perpetua Titling MT" pitchFamily="18" charset="0"/>
        <a:ea typeface="+mn-ea"/>
        <a:cs typeface="Arial" charset="0"/>
      </a:defRPr>
    </a:lvl1pPr>
    <a:lvl2pPr marL="457200" algn="l" rtl="0" fontAlgn="base">
      <a:spcBef>
        <a:spcPct val="0"/>
      </a:spcBef>
      <a:spcAft>
        <a:spcPct val="0"/>
      </a:spcAft>
      <a:defRPr sz="4400" kern="1200">
        <a:solidFill>
          <a:schemeClr val="tx1"/>
        </a:solidFill>
        <a:latin typeface="Perpetua Titling MT" pitchFamily="18" charset="0"/>
        <a:ea typeface="+mn-ea"/>
        <a:cs typeface="Arial" charset="0"/>
      </a:defRPr>
    </a:lvl2pPr>
    <a:lvl3pPr marL="914400" algn="l" rtl="0" fontAlgn="base">
      <a:spcBef>
        <a:spcPct val="0"/>
      </a:spcBef>
      <a:spcAft>
        <a:spcPct val="0"/>
      </a:spcAft>
      <a:defRPr sz="4400" kern="1200">
        <a:solidFill>
          <a:schemeClr val="tx1"/>
        </a:solidFill>
        <a:latin typeface="Perpetua Titling MT" pitchFamily="18" charset="0"/>
        <a:ea typeface="+mn-ea"/>
        <a:cs typeface="Arial" charset="0"/>
      </a:defRPr>
    </a:lvl3pPr>
    <a:lvl4pPr marL="1371600" algn="l" rtl="0" fontAlgn="base">
      <a:spcBef>
        <a:spcPct val="0"/>
      </a:spcBef>
      <a:spcAft>
        <a:spcPct val="0"/>
      </a:spcAft>
      <a:defRPr sz="4400" kern="1200">
        <a:solidFill>
          <a:schemeClr val="tx1"/>
        </a:solidFill>
        <a:latin typeface="Perpetua Titling MT" pitchFamily="18" charset="0"/>
        <a:ea typeface="+mn-ea"/>
        <a:cs typeface="Arial" charset="0"/>
      </a:defRPr>
    </a:lvl4pPr>
    <a:lvl5pPr marL="1828800" algn="l" rtl="0" fontAlgn="base">
      <a:spcBef>
        <a:spcPct val="0"/>
      </a:spcBef>
      <a:spcAft>
        <a:spcPct val="0"/>
      </a:spcAft>
      <a:defRPr sz="4400" kern="1200">
        <a:solidFill>
          <a:schemeClr val="tx1"/>
        </a:solidFill>
        <a:latin typeface="Perpetua Titling MT" pitchFamily="18" charset="0"/>
        <a:ea typeface="+mn-ea"/>
        <a:cs typeface="Arial" charset="0"/>
      </a:defRPr>
    </a:lvl5pPr>
    <a:lvl6pPr marL="2286000" algn="l" defTabSz="914400" rtl="0" eaLnBrk="1" latinLnBrk="0" hangingPunct="1">
      <a:defRPr sz="4400" kern="1200">
        <a:solidFill>
          <a:schemeClr val="tx1"/>
        </a:solidFill>
        <a:latin typeface="Perpetua Titling MT" pitchFamily="18" charset="0"/>
        <a:ea typeface="+mn-ea"/>
        <a:cs typeface="Arial" charset="0"/>
      </a:defRPr>
    </a:lvl6pPr>
    <a:lvl7pPr marL="2743200" algn="l" defTabSz="914400" rtl="0" eaLnBrk="1" latinLnBrk="0" hangingPunct="1">
      <a:defRPr sz="4400" kern="1200">
        <a:solidFill>
          <a:schemeClr val="tx1"/>
        </a:solidFill>
        <a:latin typeface="Perpetua Titling MT" pitchFamily="18" charset="0"/>
        <a:ea typeface="+mn-ea"/>
        <a:cs typeface="Arial" charset="0"/>
      </a:defRPr>
    </a:lvl7pPr>
    <a:lvl8pPr marL="3200400" algn="l" defTabSz="914400" rtl="0" eaLnBrk="1" latinLnBrk="0" hangingPunct="1">
      <a:defRPr sz="4400" kern="1200">
        <a:solidFill>
          <a:schemeClr val="tx1"/>
        </a:solidFill>
        <a:latin typeface="Perpetua Titling MT" pitchFamily="18" charset="0"/>
        <a:ea typeface="+mn-ea"/>
        <a:cs typeface="Arial" charset="0"/>
      </a:defRPr>
    </a:lvl8pPr>
    <a:lvl9pPr marL="3657600" algn="l" defTabSz="914400" rtl="0" eaLnBrk="1" latinLnBrk="0" hangingPunct="1">
      <a:defRPr sz="4400" kern="1200">
        <a:solidFill>
          <a:schemeClr val="tx1"/>
        </a:solidFill>
        <a:latin typeface="Perpetua Titling MT"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4F9"/>
    <a:srgbClr val="FF9933"/>
    <a:srgbClr val="FF00FF"/>
    <a:srgbClr val="003300"/>
    <a:srgbClr val="5408B0"/>
    <a:srgbClr val="C3AE43"/>
    <a:srgbClr val="FF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3991" autoAdjust="0"/>
  </p:normalViewPr>
  <p:slideViewPr>
    <p:cSldViewPr>
      <p:cViewPr>
        <p:scale>
          <a:sx n="94" d="100"/>
          <a:sy n="94" d="100"/>
        </p:scale>
        <p:origin x="-816" y="9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66795-FB21-48E9-A447-7312318D6CFC}" type="doc">
      <dgm:prSet loTypeId="urn:microsoft.com/office/officeart/2005/8/layout/process2" loCatId="process" qsTypeId="urn:microsoft.com/office/officeart/2005/8/quickstyle/simple1#1" qsCatId="simple" csTypeId="urn:microsoft.com/office/officeart/2005/8/colors/accent1_1" csCatId="accent1" phldr="1"/>
      <dgm:spPr/>
      <dgm:t>
        <a:bodyPr/>
        <a:lstStyle/>
        <a:p>
          <a:endParaRPr lang="en-US"/>
        </a:p>
      </dgm:t>
    </dgm:pt>
    <dgm:pt modelId="{23861793-04ED-4B5B-93F4-BE5E275B17AC}">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800" smtClean="0"/>
            <a:t>According to the Federal Trade Commission (FTC):</a:t>
          </a:r>
          <a:endParaRPr lang="en-US" sz="2800" dirty="0"/>
        </a:p>
      </dgm:t>
    </dgm:pt>
    <dgm:pt modelId="{566D65B8-DDB5-4F9F-B794-972A9E00F42F}" type="parTrans" cxnId="{C6F985A1-B480-4CB0-B791-8D553023A179}">
      <dgm:prSet/>
      <dgm:spPr/>
      <dgm:t>
        <a:bodyPr/>
        <a:lstStyle/>
        <a:p>
          <a:endParaRPr lang="en-US"/>
        </a:p>
      </dgm:t>
    </dgm:pt>
    <dgm:pt modelId="{639BD64A-EB95-4CF1-BFA6-692BA6ED8F9D}" type="sibTrans" cxnId="{C6F985A1-B480-4CB0-B791-8D553023A179}">
      <dgm:prSet/>
      <dgm:spPr/>
      <dgm:t>
        <a:bodyPr/>
        <a:lstStyle/>
        <a:p>
          <a:endParaRPr lang="en-US"/>
        </a:p>
      </dgm:t>
    </dgm:pt>
    <dgm:pt modelId="{C8262566-F55C-4D89-AC54-777EB4536C91}">
      <dgm:prSet custT="1"/>
      <dgm:spPr/>
      <dgm:t>
        <a:bodyPr/>
        <a:lstStyle/>
        <a:p>
          <a:pPr rtl="0"/>
          <a:endParaRPr lang="en-US" sz="2400" kern="1200" dirty="0" smtClean="0">
            <a:solidFill>
              <a:schemeClr val="tx1"/>
            </a:solidFill>
            <a:latin typeface="+mn-lt"/>
            <a:ea typeface="+mn-ea"/>
            <a:cs typeface="Arial" pitchFamily="34" charset="0"/>
          </a:endParaRPr>
        </a:p>
      </dgm:t>
    </dgm:pt>
    <dgm:pt modelId="{486B60DC-1041-4E6F-934A-237CFF3F1A61}" type="parTrans" cxnId="{1420971F-101B-474B-A7E1-5C41ABCDA323}">
      <dgm:prSet/>
      <dgm:spPr/>
      <dgm:t>
        <a:bodyPr/>
        <a:lstStyle/>
        <a:p>
          <a:endParaRPr lang="en-US"/>
        </a:p>
      </dgm:t>
    </dgm:pt>
    <dgm:pt modelId="{2B85FD76-AA16-49DC-AF5A-140CD6C578D5}" type="sibTrans" cxnId="{1420971F-101B-474B-A7E1-5C41ABCDA323}">
      <dgm:prSet/>
      <dgm:spPr/>
      <dgm:t>
        <a:bodyPr/>
        <a:lstStyle/>
        <a:p>
          <a:endParaRPr lang="en-US"/>
        </a:p>
      </dgm:t>
    </dgm:pt>
    <dgm:pt modelId="{36B3C0BD-A189-41FF-B96C-26439D0872BC}">
      <dgm:prSet/>
      <dgm:spPr/>
      <dgm:t>
        <a:bodyPr/>
        <a:lstStyle/>
        <a:p>
          <a:endParaRPr lang="en-US"/>
        </a:p>
      </dgm:t>
    </dgm:pt>
    <dgm:pt modelId="{F6665968-DE9C-4080-A53A-197025BC4429}" type="parTrans" cxnId="{E06A049B-4711-4E50-B0C3-7196420EEC52}">
      <dgm:prSet/>
      <dgm:spPr/>
      <dgm:t>
        <a:bodyPr/>
        <a:lstStyle/>
        <a:p>
          <a:endParaRPr lang="en-US"/>
        </a:p>
      </dgm:t>
    </dgm:pt>
    <dgm:pt modelId="{E2B0A047-17B3-460E-B7DA-7993A2E152A0}" type="sibTrans" cxnId="{E06A049B-4711-4E50-B0C3-7196420EEC52}">
      <dgm:prSet/>
      <dgm:spPr/>
      <dgm:t>
        <a:bodyPr/>
        <a:lstStyle/>
        <a:p>
          <a:endParaRPr lang="en-US"/>
        </a:p>
      </dgm:t>
    </dgm:pt>
    <dgm:pt modelId="{9D62DC8A-5F3D-4F2D-B892-A61A169FEA4E}" type="pres">
      <dgm:prSet presAssocID="{FDB66795-FB21-48E9-A447-7312318D6CFC}" presName="linearFlow" presStyleCnt="0">
        <dgm:presLayoutVars>
          <dgm:resizeHandles val="exact"/>
        </dgm:presLayoutVars>
      </dgm:prSet>
      <dgm:spPr/>
      <dgm:t>
        <a:bodyPr/>
        <a:lstStyle/>
        <a:p>
          <a:endParaRPr lang="en-US"/>
        </a:p>
      </dgm:t>
    </dgm:pt>
    <dgm:pt modelId="{414C81B1-89B9-4EBA-9826-C9E349BEEEA8}" type="pres">
      <dgm:prSet presAssocID="{23861793-04ED-4B5B-93F4-BE5E275B17AC}" presName="node" presStyleLbl="node1" presStyleIdx="0" presStyleCnt="3" custScaleX="325862">
        <dgm:presLayoutVars>
          <dgm:bulletEnabled val="1"/>
        </dgm:presLayoutVars>
      </dgm:prSet>
      <dgm:spPr/>
      <dgm:t>
        <a:bodyPr/>
        <a:lstStyle/>
        <a:p>
          <a:endParaRPr lang="en-US"/>
        </a:p>
      </dgm:t>
    </dgm:pt>
    <dgm:pt modelId="{067430E6-E68A-4C6F-8628-CBF2D687C875}" type="pres">
      <dgm:prSet presAssocID="{639BD64A-EB95-4CF1-BFA6-692BA6ED8F9D}" presName="sibTrans" presStyleLbl="sibTrans2D1" presStyleIdx="0" presStyleCnt="2"/>
      <dgm:spPr/>
      <dgm:t>
        <a:bodyPr/>
        <a:lstStyle/>
        <a:p>
          <a:endParaRPr lang="en-US"/>
        </a:p>
      </dgm:t>
    </dgm:pt>
    <dgm:pt modelId="{37762654-5A04-4E17-ABC0-64ACB333E340}" type="pres">
      <dgm:prSet presAssocID="{639BD64A-EB95-4CF1-BFA6-692BA6ED8F9D}" presName="connectorText" presStyleLbl="sibTrans2D1" presStyleIdx="0" presStyleCnt="2"/>
      <dgm:spPr/>
      <dgm:t>
        <a:bodyPr/>
        <a:lstStyle/>
        <a:p>
          <a:endParaRPr lang="en-US"/>
        </a:p>
      </dgm:t>
    </dgm:pt>
    <dgm:pt modelId="{A03AFA53-5287-49D3-A732-C97BE1840B81}" type="pres">
      <dgm:prSet presAssocID="{36B3C0BD-A189-41FF-B96C-26439D0872BC}" presName="node" presStyleLbl="node1" presStyleIdx="1" presStyleCnt="3" custScaleX="331155">
        <dgm:presLayoutVars>
          <dgm:bulletEnabled val="1"/>
        </dgm:presLayoutVars>
      </dgm:prSet>
      <dgm:spPr/>
      <dgm:t>
        <a:bodyPr/>
        <a:lstStyle/>
        <a:p>
          <a:endParaRPr lang="en-US"/>
        </a:p>
      </dgm:t>
    </dgm:pt>
    <dgm:pt modelId="{91DC70AD-C30E-4B15-960D-EEFC7C95B91A}" type="pres">
      <dgm:prSet presAssocID="{E2B0A047-17B3-460E-B7DA-7993A2E152A0}" presName="sibTrans" presStyleLbl="sibTrans2D1" presStyleIdx="1" presStyleCnt="2"/>
      <dgm:spPr/>
      <dgm:t>
        <a:bodyPr/>
        <a:lstStyle/>
        <a:p>
          <a:endParaRPr lang="en-US"/>
        </a:p>
      </dgm:t>
    </dgm:pt>
    <dgm:pt modelId="{91180E9D-06E9-4E73-9080-89EFD7AEC6A9}" type="pres">
      <dgm:prSet presAssocID="{E2B0A047-17B3-460E-B7DA-7993A2E152A0}" presName="connectorText" presStyleLbl="sibTrans2D1" presStyleIdx="1" presStyleCnt="2"/>
      <dgm:spPr/>
      <dgm:t>
        <a:bodyPr/>
        <a:lstStyle/>
        <a:p>
          <a:endParaRPr lang="en-US"/>
        </a:p>
      </dgm:t>
    </dgm:pt>
    <dgm:pt modelId="{E37B306E-99D2-42F7-83D9-FABC2B76ADBA}" type="pres">
      <dgm:prSet presAssocID="{C8262566-F55C-4D89-AC54-777EB4536C91}" presName="node" presStyleLbl="node1" presStyleIdx="2" presStyleCnt="3" custScaleX="325862">
        <dgm:presLayoutVars>
          <dgm:bulletEnabled val="1"/>
        </dgm:presLayoutVars>
      </dgm:prSet>
      <dgm:spPr/>
      <dgm:t>
        <a:bodyPr/>
        <a:lstStyle/>
        <a:p>
          <a:endParaRPr lang="en-US"/>
        </a:p>
      </dgm:t>
    </dgm:pt>
  </dgm:ptLst>
  <dgm:cxnLst>
    <dgm:cxn modelId="{BF753E1C-1740-450C-B4B7-E5B0499B93F0}" type="presOf" srcId="{FDB66795-FB21-48E9-A447-7312318D6CFC}" destId="{9D62DC8A-5F3D-4F2D-B892-A61A169FEA4E}" srcOrd="0" destOrd="0" presId="urn:microsoft.com/office/officeart/2005/8/layout/process2"/>
    <dgm:cxn modelId="{E06A049B-4711-4E50-B0C3-7196420EEC52}" srcId="{FDB66795-FB21-48E9-A447-7312318D6CFC}" destId="{36B3C0BD-A189-41FF-B96C-26439D0872BC}" srcOrd="1" destOrd="0" parTransId="{F6665968-DE9C-4080-A53A-197025BC4429}" sibTransId="{E2B0A047-17B3-460E-B7DA-7993A2E152A0}"/>
    <dgm:cxn modelId="{679C6151-BEA0-47E2-BA2D-E0617D6BBABC}" type="presOf" srcId="{E2B0A047-17B3-460E-B7DA-7993A2E152A0}" destId="{91DC70AD-C30E-4B15-960D-EEFC7C95B91A}" srcOrd="0" destOrd="0" presId="urn:microsoft.com/office/officeart/2005/8/layout/process2"/>
    <dgm:cxn modelId="{90F7C679-8327-4852-9261-F867AC2C0D1B}" type="presOf" srcId="{E2B0A047-17B3-460E-B7DA-7993A2E152A0}" destId="{91180E9D-06E9-4E73-9080-89EFD7AEC6A9}" srcOrd="1" destOrd="0" presId="urn:microsoft.com/office/officeart/2005/8/layout/process2"/>
    <dgm:cxn modelId="{00C0F335-CB1D-49E8-9DBB-C0744FC2F2AB}" type="presOf" srcId="{36B3C0BD-A189-41FF-B96C-26439D0872BC}" destId="{A03AFA53-5287-49D3-A732-C97BE1840B81}" srcOrd="0" destOrd="0" presId="urn:microsoft.com/office/officeart/2005/8/layout/process2"/>
    <dgm:cxn modelId="{4AE38E30-FC74-4F30-B166-E3361D0EA204}" type="presOf" srcId="{639BD64A-EB95-4CF1-BFA6-692BA6ED8F9D}" destId="{37762654-5A04-4E17-ABC0-64ACB333E340}" srcOrd="1" destOrd="0" presId="urn:microsoft.com/office/officeart/2005/8/layout/process2"/>
    <dgm:cxn modelId="{C6F985A1-B480-4CB0-B791-8D553023A179}" srcId="{FDB66795-FB21-48E9-A447-7312318D6CFC}" destId="{23861793-04ED-4B5B-93F4-BE5E275B17AC}" srcOrd="0" destOrd="0" parTransId="{566D65B8-DDB5-4F9F-B794-972A9E00F42F}" sibTransId="{639BD64A-EB95-4CF1-BFA6-692BA6ED8F9D}"/>
    <dgm:cxn modelId="{5C1643B0-81DA-4924-AAB9-538B36F68C7B}" type="presOf" srcId="{639BD64A-EB95-4CF1-BFA6-692BA6ED8F9D}" destId="{067430E6-E68A-4C6F-8628-CBF2D687C875}" srcOrd="0" destOrd="0" presId="urn:microsoft.com/office/officeart/2005/8/layout/process2"/>
    <dgm:cxn modelId="{8AE149AF-F210-40F7-B483-09799358FC53}" type="presOf" srcId="{C8262566-F55C-4D89-AC54-777EB4536C91}" destId="{E37B306E-99D2-42F7-83D9-FABC2B76ADBA}" srcOrd="0" destOrd="0" presId="urn:microsoft.com/office/officeart/2005/8/layout/process2"/>
    <dgm:cxn modelId="{1420971F-101B-474B-A7E1-5C41ABCDA323}" srcId="{FDB66795-FB21-48E9-A447-7312318D6CFC}" destId="{C8262566-F55C-4D89-AC54-777EB4536C91}" srcOrd="2" destOrd="0" parTransId="{486B60DC-1041-4E6F-934A-237CFF3F1A61}" sibTransId="{2B85FD76-AA16-49DC-AF5A-140CD6C578D5}"/>
    <dgm:cxn modelId="{299A9488-4C90-4B2F-B93E-2723D5CC06D9}" type="presOf" srcId="{23861793-04ED-4B5B-93F4-BE5E275B17AC}" destId="{414C81B1-89B9-4EBA-9826-C9E349BEEEA8}" srcOrd="0" destOrd="0" presId="urn:microsoft.com/office/officeart/2005/8/layout/process2"/>
    <dgm:cxn modelId="{106B577D-197E-48E8-9441-4B2416126915}" type="presParOf" srcId="{9D62DC8A-5F3D-4F2D-B892-A61A169FEA4E}" destId="{414C81B1-89B9-4EBA-9826-C9E349BEEEA8}" srcOrd="0" destOrd="0" presId="urn:microsoft.com/office/officeart/2005/8/layout/process2"/>
    <dgm:cxn modelId="{5648860E-9888-4972-8312-4EF1C4382746}" type="presParOf" srcId="{9D62DC8A-5F3D-4F2D-B892-A61A169FEA4E}" destId="{067430E6-E68A-4C6F-8628-CBF2D687C875}" srcOrd="1" destOrd="0" presId="urn:microsoft.com/office/officeart/2005/8/layout/process2"/>
    <dgm:cxn modelId="{3AD558AE-CF2E-4DD9-81EA-219514085A98}" type="presParOf" srcId="{067430E6-E68A-4C6F-8628-CBF2D687C875}" destId="{37762654-5A04-4E17-ABC0-64ACB333E340}" srcOrd="0" destOrd="0" presId="urn:microsoft.com/office/officeart/2005/8/layout/process2"/>
    <dgm:cxn modelId="{7C502FCD-B88E-4665-AC71-F833F194E385}" type="presParOf" srcId="{9D62DC8A-5F3D-4F2D-B892-A61A169FEA4E}" destId="{A03AFA53-5287-49D3-A732-C97BE1840B81}" srcOrd="2" destOrd="0" presId="urn:microsoft.com/office/officeart/2005/8/layout/process2"/>
    <dgm:cxn modelId="{77BDFF91-8144-4985-A68D-F5F435F453A5}" type="presParOf" srcId="{9D62DC8A-5F3D-4F2D-B892-A61A169FEA4E}" destId="{91DC70AD-C30E-4B15-960D-EEFC7C95B91A}" srcOrd="3" destOrd="0" presId="urn:microsoft.com/office/officeart/2005/8/layout/process2"/>
    <dgm:cxn modelId="{048D5C5D-9297-4EC1-91FB-4B60510C2B29}" type="presParOf" srcId="{91DC70AD-C30E-4B15-960D-EEFC7C95B91A}" destId="{91180E9D-06E9-4E73-9080-89EFD7AEC6A9}" srcOrd="0" destOrd="0" presId="urn:microsoft.com/office/officeart/2005/8/layout/process2"/>
    <dgm:cxn modelId="{F7D62988-2F7E-4C86-BF8C-599A010568BE}" type="presParOf" srcId="{9D62DC8A-5F3D-4F2D-B892-A61A169FEA4E}" destId="{E37B306E-99D2-42F7-83D9-FABC2B76ADBA}"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0A7DF3-CA08-48AA-8A94-48070B414841}" type="doc">
      <dgm:prSet loTypeId="urn:microsoft.com/office/officeart/2005/8/layout/radial5" loCatId="relationship" qsTypeId="urn:microsoft.com/office/officeart/2005/8/quickstyle/simple1#3" qsCatId="simple" csTypeId="urn:microsoft.com/office/officeart/2005/8/colors/accent2_1" csCatId="accent2" phldr="1"/>
      <dgm:spPr/>
      <dgm:t>
        <a:bodyPr/>
        <a:lstStyle/>
        <a:p>
          <a:endParaRPr lang="en-US"/>
        </a:p>
      </dgm:t>
    </dgm:pt>
    <dgm:pt modelId="{79E7ABAE-3559-423B-8167-EE71856B18D1}">
      <dgm:prSet phldrT="[Text]" custT="1"/>
      <dgm:spPr/>
      <dgm:t>
        <a:bodyPr/>
        <a:lstStyle/>
        <a:p>
          <a:endParaRPr lang="en-US" sz="1200" dirty="0"/>
        </a:p>
      </dgm:t>
    </dgm:pt>
    <dgm:pt modelId="{CB26E823-AE25-4C66-AA54-59DDCDB8DB81}" type="parTrans" cxnId="{7FF70D26-D1E4-4BCD-80B0-8AF90B1D7FDB}">
      <dgm:prSet/>
      <dgm:spPr/>
      <dgm:t>
        <a:bodyPr/>
        <a:lstStyle/>
        <a:p>
          <a:endParaRPr lang="en-US"/>
        </a:p>
      </dgm:t>
    </dgm:pt>
    <dgm:pt modelId="{1A6DD4CA-F2A6-464C-80C6-E84687D960EE}" type="sibTrans" cxnId="{7FF70D26-D1E4-4BCD-80B0-8AF90B1D7FDB}">
      <dgm:prSet/>
      <dgm:spPr/>
      <dgm:t>
        <a:bodyPr/>
        <a:lstStyle/>
        <a:p>
          <a:endParaRPr lang="en-US"/>
        </a:p>
      </dgm:t>
    </dgm:pt>
    <dgm:pt modelId="{5CD48227-E3EA-47E1-9B7D-62D4B3D5678B}">
      <dgm:prSet phldrT="[Text]" custT="1"/>
      <dgm:spPr/>
      <dgm:t>
        <a:bodyPr/>
        <a:lstStyle/>
        <a:p>
          <a:r>
            <a:rPr lang="en-US" sz="2000" dirty="0" smtClean="0"/>
            <a:t>Name</a:t>
          </a:r>
          <a:endParaRPr lang="en-US" sz="2000" dirty="0"/>
        </a:p>
      </dgm:t>
    </dgm:pt>
    <dgm:pt modelId="{6F59DD42-F169-4557-B4FD-65D77CB4F4E2}" type="parTrans" cxnId="{C8041576-F748-4D5B-BD10-8450089AC22F}">
      <dgm:prSet/>
      <dgm:spPr/>
      <dgm:t>
        <a:bodyPr/>
        <a:lstStyle/>
        <a:p>
          <a:endParaRPr lang="en-US"/>
        </a:p>
      </dgm:t>
    </dgm:pt>
    <dgm:pt modelId="{A9E84E8F-F8E7-4F90-A53A-9CA200E1D298}" type="sibTrans" cxnId="{C8041576-F748-4D5B-BD10-8450089AC22F}">
      <dgm:prSet/>
      <dgm:spPr/>
      <dgm:t>
        <a:bodyPr/>
        <a:lstStyle/>
        <a:p>
          <a:endParaRPr lang="en-US"/>
        </a:p>
      </dgm:t>
    </dgm:pt>
    <dgm:pt modelId="{6CC9FD1B-7CD0-4418-A7C0-2ACFF0F9043E}">
      <dgm:prSet phldrT="[Text]" custT="1"/>
      <dgm:spPr/>
      <dgm:t>
        <a:bodyPr lIns="0" tIns="0" rIns="0" bIns="0" anchor="ctr" anchorCtr="1"/>
        <a:lstStyle/>
        <a:p>
          <a:r>
            <a:rPr lang="en-US" sz="1550" dirty="0" smtClean="0"/>
            <a:t>Address &amp; Telephone Number</a:t>
          </a:r>
          <a:endParaRPr lang="en-US" sz="1550" dirty="0"/>
        </a:p>
      </dgm:t>
    </dgm:pt>
    <dgm:pt modelId="{5D54929E-26C6-4CF0-B55E-B10E90CB96CC}" type="parTrans" cxnId="{C663D6B9-02B5-442E-9C5A-803B19740252}">
      <dgm:prSet/>
      <dgm:spPr/>
      <dgm:t>
        <a:bodyPr/>
        <a:lstStyle/>
        <a:p>
          <a:endParaRPr lang="en-US"/>
        </a:p>
      </dgm:t>
    </dgm:pt>
    <dgm:pt modelId="{678B0176-C067-405B-80AB-101E979C30A7}" type="sibTrans" cxnId="{C663D6B9-02B5-442E-9C5A-803B19740252}">
      <dgm:prSet/>
      <dgm:spPr/>
      <dgm:t>
        <a:bodyPr/>
        <a:lstStyle/>
        <a:p>
          <a:endParaRPr lang="en-US"/>
        </a:p>
      </dgm:t>
    </dgm:pt>
    <dgm:pt modelId="{48B33567-82A7-4457-A5F5-D63CF20207C0}">
      <dgm:prSet phldrT="[Text]" custT="1"/>
      <dgm:spPr/>
      <dgm:t>
        <a:bodyPr lIns="0" tIns="0" rIns="0" bIns="0" anchor="ctr" anchorCtr="1"/>
        <a:lstStyle/>
        <a:p>
          <a:r>
            <a:rPr lang="en-US" sz="1700" dirty="0" smtClean="0"/>
            <a:t>Bank Account Numbers</a:t>
          </a:r>
          <a:endParaRPr lang="en-US" sz="1700" dirty="0"/>
        </a:p>
      </dgm:t>
    </dgm:pt>
    <dgm:pt modelId="{21F0056C-2B7A-44DE-A2F2-8CB1C9498418}" type="parTrans" cxnId="{6DDCEEF3-F5DA-4074-91BF-90D060AF7E8A}">
      <dgm:prSet/>
      <dgm:spPr/>
      <dgm:t>
        <a:bodyPr/>
        <a:lstStyle/>
        <a:p>
          <a:endParaRPr lang="en-US"/>
        </a:p>
      </dgm:t>
    </dgm:pt>
    <dgm:pt modelId="{09D66F3A-234C-4639-8C69-070883C113F1}" type="sibTrans" cxnId="{6DDCEEF3-F5DA-4074-91BF-90D060AF7E8A}">
      <dgm:prSet/>
      <dgm:spPr/>
      <dgm:t>
        <a:bodyPr/>
        <a:lstStyle/>
        <a:p>
          <a:endParaRPr lang="en-US"/>
        </a:p>
      </dgm:t>
    </dgm:pt>
    <dgm:pt modelId="{E5B7F061-2B7D-4F98-AD26-D46464B331D5}">
      <dgm:prSet custT="1"/>
      <dgm:spPr/>
      <dgm:t>
        <a:bodyPr lIns="0" tIns="0" rIns="0" bIns="0" anchor="ctr" anchorCtr="1"/>
        <a:lstStyle/>
        <a:p>
          <a:r>
            <a:rPr lang="en-US" sz="1900" dirty="0" smtClean="0"/>
            <a:t>Social Security Number</a:t>
          </a:r>
          <a:endParaRPr lang="en-US" sz="1900" dirty="0"/>
        </a:p>
      </dgm:t>
    </dgm:pt>
    <dgm:pt modelId="{B4BBA173-8251-4B42-8753-3AD1076B02E0}" type="parTrans" cxnId="{B805FF22-AAF2-4577-B5B6-08D75161C27B}">
      <dgm:prSet/>
      <dgm:spPr/>
      <dgm:t>
        <a:bodyPr/>
        <a:lstStyle/>
        <a:p>
          <a:endParaRPr lang="en-US"/>
        </a:p>
      </dgm:t>
    </dgm:pt>
    <dgm:pt modelId="{C2970769-1ABC-48E1-AA42-BDD121B3E6B9}" type="sibTrans" cxnId="{B805FF22-AAF2-4577-B5B6-08D75161C27B}">
      <dgm:prSet/>
      <dgm:spPr/>
      <dgm:t>
        <a:bodyPr/>
        <a:lstStyle/>
        <a:p>
          <a:endParaRPr lang="en-US"/>
        </a:p>
      </dgm:t>
    </dgm:pt>
    <dgm:pt modelId="{FEFF4A34-55AB-49A3-AAC7-58DAFFE80805}">
      <dgm:prSet custT="1"/>
      <dgm:spPr/>
      <dgm:t>
        <a:bodyPr lIns="0" tIns="0" rIns="0" bIns="0"/>
        <a:lstStyle/>
        <a:p>
          <a:r>
            <a:rPr lang="en-US" sz="1900" dirty="0" smtClean="0"/>
            <a:t>Driver’s License Number</a:t>
          </a:r>
          <a:endParaRPr lang="en-US" sz="1900" dirty="0"/>
        </a:p>
      </dgm:t>
    </dgm:pt>
    <dgm:pt modelId="{66C490AC-3AF4-4B92-98B2-58EA43F564FC}" type="parTrans" cxnId="{9703AF9F-72C0-491E-A811-9768DD0E3F6C}">
      <dgm:prSet/>
      <dgm:spPr/>
      <dgm:t>
        <a:bodyPr/>
        <a:lstStyle/>
        <a:p>
          <a:endParaRPr lang="en-US"/>
        </a:p>
      </dgm:t>
    </dgm:pt>
    <dgm:pt modelId="{115B794F-39EA-48DF-92C6-CCFA47E2F558}" type="sibTrans" cxnId="{9703AF9F-72C0-491E-A811-9768DD0E3F6C}">
      <dgm:prSet/>
      <dgm:spPr/>
      <dgm:t>
        <a:bodyPr/>
        <a:lstStyle/>
        <a:p>
          <a:endParaRPr lang="en-US"/>
        </a:p>
      </dgm:t>
    </dgm:pt>
    <dgm:pt modelId="{A0551B63-ADFF-49E8-B8EF-2507D7FF018B}">
      <dgm:prSet custT="1"/>
      <dgm:spPr/>
      <dgm:t>
        <a:bodyPr lIns="0" tIns="0" rIns="0" bIns="0" anchor="ctr" anchorCtr="1"/>
        <a:lstStyle/>
        <a:p>
          <a:r>
            <a:rPr lang="en-US" sz="1700" dirty="0" smtClean="0"/>
            <a:t>Credit Card Numbers</a:t>
          </a:r>
          <a:endParaRPr lang="en-US" sz="1700" dirty="0"/>
        </a:p>
      </dgm:t>
    </dgm:pt>
    <dgm:pt modelId="{CDB55C17-8591-4B24-B87C-3091A1E7967C}" type="parTrans" cxnId="{2C92F276-57C2-4145-AE61-9FAC9C9BAFC7}">
      <dgm:prSet/>
      <dgm:spPr/>
      <dgm:t>
        <a:bodyPr/>
        <a:lstStyle/>
        <a:p>
          <a:endParaRPr lang="en-US"/>
        </a:p>
      </dgm:t>
    </dgm:pt>
    <dgm:pt modelId="{CD21C598-0D31-443F-AFCE-C1A350B0AD23}" type="sibTrans" cxnId="{2C92F276-57C2-4145-AE61-9FAC9C9BAFC7}">
      <dgm:prSet/>
      <dgm:spPr/>
      <dgm:t>
        <a:bodyPr/>
        <a:lstStyle/>
        <a:p>
          <a:endParaRPr lang="en-US"/>
        </a:p>
      </dgm:t>
    </dgm:pt>
    <dgm:pt modelId="{D574F4D1-FA7D-4D8B-8512-073A747C7E8B}">
      <dgm:prSet phldrT="[Text]" custT="1"/>
      <dgm:spPr/>
      <dgm:t>
        <a:bodyPr/>
        <a:lstStyle/>
        <a:p>
          <a:r>
            <a:rPr lang="en-US" sz="2000" dirty="0" smtClean="0"/>
            <a:t>Birth Date</a:t>
          </a:r>
          <a:endParaRPr lang="en-US" sz="2000" dirty="0"/>
        </a:p>
      </dgm:t>
    </dgm:pt>
    <dgm:pt modelId="{C86A2861-534F-477D-AA11-3FAC86D26CC2}" type="sibTrans" cxnId="{98A40D93-DCD8-49D0-9678-C5C3FD2F9C3D}">
      <dgm:prSet/>
      <dgm:spPr/>
      <dgm:t>
        <a:bodyPr/>
        <a:lstStyle/>
        <a:p>
          <a:endParaRPr lang="en-US"/>
        </a:p>
      </dgm:t>
    </dgm:pt>
    <dgm:pt modelId="{C318D862-7A03-4B41-956C-B0130B068D56}" type="parTrans" cxnId="{98A40D93-DCD8-49D0-9678-C5C3FD2F9C3D}">
      <dgm:prSet/>
      <dgm:spPr/>
      <dgm:t>
        <a:bodyPr/>
        <a:lstStyle/>
        <a:p>
          <a:endParaRPr lang="en-US"/>
        </a:p>
      </dgm:t>
    </dgm:pt>
    <dgm:pt modelId="{897398F1-1F42-477A-A86D-1DF4DB4E84C1}" type="pres">
      <dgm:prSet presAssocID="{BB0A7DF3-CA08-48AA-8A94-48070B414841}" presName="Name0" presStyleCnt="0">
        <dgm:presLayoutVars>
          <dgm:chMax val="1"/>
          <dgm:dir/>
          <dgm:animLvl val="ctr"/>
          <dgm:resizeHandles val="exact"/>
        </dgm:presLayoutVars>
      </dgm:prSet>
      <dgm:spPr/>
      <dgm:t>
        <a:bodyPr/>
        <a:lstStyle/>
        <a:p>
          <a:endParaRPr lang="en-US"/>
        </a:p>
      </dgm:t>
    </dgm:pt>
    <dgm:pt modelId="{A843C4D2-FBFC-48E6-9CFD-EBC27618C065}" type="pres">
      <dgm:prSet presAssocID="{79E7ABAE-3559-423B-8167-EE71856B18D1}" presName="centerShape" presStyleLbl="node0" presStyleIdx="0" presStyleCnt="1" custScaleX="117088" custScaleY="121776"/>
      <dgm:spPr/>
      <dgm:t>
        <a:bodyPr/>
        <a:lstStyle/>
        <a:p>
          <a:endParaRPr lang="en-US"/>
        </a:p>
      </dgm:t>
    </dgm:pt>
    <dgm:pt modelId="{A7E1396D-51E7-4837-9E86-B1B5CEE39202}" type="pres">
      <dgm:prSet presAssocID="{6F59DD42-F169-4557-B4FD-65D77CB4F4E2}" presName="parTrans" presStyleLbl="sibTrans2D1" presStyleIdx="0" presStyleCnt="7"/>
      <dgm:spPr/>
      <dgm:t>
        <a:bodyPr/>
        <a:lstStyle/>
        <a:p>
          <a:endParaRPr lang="en-US"/>
        </a:p>
      </dgm:t>
    </dgm:pt>
    <dgm:pt modelId="{2D98A6B8-FEED-4CB9-990E-DB81B6B4AF1A}" type="pres">
      <dgm:prSet presAssocID="{6F59DD42-F169-4557-B4FD-65D77CB4F4E2}" presName="connectorText" presStyleLbl="sibTrans2D1" presStyleIdx="0" presStyleCnt="7"/>
      <dgm:spPr/>
      <dgm:t>
        <a:bodyPr/>
        <a:lstStyle/>
        <a:p>
          <a:endParaRPr lang="en-US"/>
        </a:p>
      </dgm:t>
    </dgm:pt>
    <dgm:pt modelId="{49CB3592-C036-47B1-A093-4154495055F3}" type="pres">
      <dgm:prSet presAssocID="{5CD48227-E3EA-47E1-9B7D-62D4B3D5678B}" presName="node" presStyleLbl="node1" presStyleIdx="0" presStyleCnt="7">
        <dgm:presLayoutVars>
          <dgm:bulletEnabled val="1"/>
        </dgm:presLayoutVars>
      </dgm:prSet>
      <dgm:spPr/>
      <dgm:t>
        <a:bodyPr/>
        <a:lstStyle/>
        <a:p>
          <a:endParaRPr lang="en-US"/>
        </a:p>
      </dgm:t>
    </dgm:pt>
    <dgm:pt modelId="{4DD7B10D-640C-4D61-A670-5191E695BA38}" type="pres">
      <dgm:prSet presAssocID="{5D54929E-26C6-4CF0-B55E-B10E90CB96CC}" presName="parTrans" presStyleLbl="sibTrans2D1" presStyleIdx="1" presStyleCnt="7"/>
      <dgm:spPr/>
      <dgm:t>
        <a:bodyPr/>
        <a:lstStyle/>
        <a:p>
          <a:endParaRPr lang="en-US"/>
        </a:p>
      </dgm:t>
    </dgm:pt>
    <dgm:pt modelId="{91290AC4-94E7-4FBC-A523-79A74046BD1A}" type="pres">
      <dgm:prSet presAssocID="{5D54929E-26C6-4CF0-B55E-B10E90CB96CC}" presName="connectorText" presStyleLbl="sibTrans2D1" presStyleIdx="1" presStyleCnt="7"/>
      <dgm:spPr/>
      <dgm:t>
        <a:bodyPr/>
        <a:lstStyle/>
        <a:p>
          <a:endParaRPr lang="en-US"/>
        </a:p>
      </dgm:t>
    </dgm:pt>
    <dgm:pt modelId="{97B2F963-E89F-4B42-94CD-C58AE6A8532D}" type="pres">
      <dgm:prSet presAssocID="{6CC9FD1B-7CD0-4418-A7C0-2ACFF0F9043E}" presName="node" presStyleLbl="node1" presStyleIdx="1" presStyleCnt="7">
        <dgm:presLayoutVars>
          <dgm:bulletEnabled val="1"/>
        </dgm:presLayoutVars>
      </dgm:prSet>
      <dgm:spPr/>
      <dgm:t>
        <a:bodyPr/>
        <a:lstStyle/>
        <a:p>
          <a:endParaRPr lang="en-US"/>
        </a:p>
      </dgm:t>
    </dgm:pt>
    <dgm:pt modelId="{0053630E-5819-479D-8533-F5C97B8C6C16}" type="pres">
      <dgm:prSet presAssocID="{B4BBA173-8251-4B42-8753-3AD1076B02E0}" presName="parTrans" presStyleLbl="sibTrans2D1" presStyleIdx="2" presStyleCnt="7"/>
      <dgm:spPr/>
      <dgm:t>
        <a:bodyPr/>
        <a:lstStyle/>
        <a:p>
          <a:endParaRPr lang="en-US"/>
        </a:p>
      </dgm:t>
    </dgm:pt>
    <dgm:pt modelId="{FB8F8EEB-8295-45B7-8F97-9BEE7F05A795}" type="pres">
      <dgm:prSet presAssocID="{B4BBA173-8251-4B42-8753-3AD1076B02E0}" presName="connectorText" presStyleLbl="sibTrans2D1" presStyleIdx="2" presStyleCnt="7"/>
      <dgm:spPr/>
      <dgm:t>
        <a:bodyPr/>
        <a:lstStyle/>
        <a:p>
          <a:endParaRPr lang="en-US"/>
        </a:p>
      </dgm:t>
    </dgm:pt>
    <dgm:pt modelId="{EC4661BD-6FAA-49AD-A685-20A8429924DC}" type="pres">
      <dgm:prSet presAssocID="{E5B7F061-2B7D-4F98-AD26-D46464B331D5}" presName="node" presStyleLbl="node1" presStyleIdx="2" presStyleCnt="7">
        <dgm:presLayoutVars>
          <dgm:bulletEnabled val="1"/>
        </dgm:presLayoutVars>
      </dgm:prSet>
      <dgm:spPr/>
      <dgm:t>
        <a:bodyPr/>
        <a:lstStyle/>
        <a:p>
          <a:endParaRPr lang="en-US"/>
        </a:p>
      </dgm:t>
    </dgm:pt>
    <dgm:pt modelId="{949F4BC6-968E-42CD-A146-4AF5415F49EF}" type="pres">
      <dgm:prSet presAssocID="{66C490AC-3AF4-4B92-98B2-58EA43F564FC}" presName="parTrans" presStyleLbl="sibTrans2D1" presStyleIdx="3" presStyleCnt="7"/>
      <dgm:spPr/>
      <dgm:t>
        <a:bodyPr/>
        <a:lstStyle/>
        <a:p>
          <a:endParaRPr lang="en-US"/>
        </a:p>
      </dgm:t>
    </dgm:pt>
    <dgm:pt modelId="{279AB4B4-81E5-41B0-828D-B22AECF96641}" type="pres">
      <dgm:prSet presAssocID="{66C490AC-3AF4-4B92-98B2-58EA43F564FC}" presName="connectorText" presStyleLbl="sibTrans2D1" presStyleIdx="3" presStyleCnt="7"/>
      <dgm:spPr/>
      <dgm:t>
        <a:bodyPr/>
        <a:lstStyle/>
        <a:p>
          <a:endParaRPr lang="en-US"/>
        </a:p>
      </dgm:t>
    </dgm:pt>
    <dgm:pt modelId="{BB0B9D28-F9A2-4379-9D63-AA7DF2A7EF06}" type="pres">
      <dgm:prSet presAssocID="{FEFF4A34-55AB-49A3-AAC7-58DAFFE80805}" presName="node" presStyleLbl="node1" presStyleIdx="3" presStyleCnt="7">
        <dgm:presLayoutVars>
          <dgm:bulletEnabled val="1"/>
        </dgm:presLayoutVars>
      </dgm:prSet>
      <dgm:spPr/>
      <dgm:t>
        <a:bodyPr/>
        <a:lstStyle/>
        <a:p>
          <a:endParaRPr lang="en-US"/>
        </a:p>
      </dgm:t>
    </dgm:pt>
    <dgm:pt modelId="{F75D1A62-4C87-42EE-A257-CBB49AE14E63}" type="pres">
      <dgm:prSet presAssocID="{C318D862-7A03-4B41-956C-B0130B068D56}" presName="parTrans" presStyleLbl="sibTrans2D1" presStyleIdx="4" presStyleCnt="7"/>
      <dgm:spPr/>
      <dgm:t>
        <a:bodyPr/>
        <a:lstStyle/>
        <a:p>
          <a:endParaRPr lang="en-US"/>
        </a:p>
      </dgm:t>
    </dgm:pt>
    <dgm:pt modelId="{EA3DC0CC-8992-498B-B74B-3AC0D6B060C4}" type="pres">
      <dgm:prSet presAssocID="{C318D862-7A03-4B41-956C-B0130B068D56}" presName="connectorText" presStyleLbl="sibTrans2D1" presStyleIdx="4" presStyleCnt="7"/>
      <dgm:spPr/>
      <dgm:t>
        <a:bodyPr/>
        <a:lstStyle/>
        <a:p>
          <a:endParaRPr lang="en-US"/>
        </a:p>
      </dgm:t>
    </dgm:pt>
    <dgm:pt modelId="{FAA4F9F6-A14C-4981-AAAD-1FE31BE9DD26}" type="pres">
      <dgm:prSet presAssocID="{D574F4D1-FA7D-4D8B-8512-073A747C7E8B}" presName="node" presStyleLbl="node1" presStyleIdx="4" presStyleCnt="7">
        <dgm:presLayoutVars>
          <dgm:bulletEnabled val="1"/>
        </dgm:presLayoutVars>
      </dgm:prSet>
      <dgm:spPr/>
      <dgm:t>
        <a:bodyPr/>
        <a:lstStyle/>
        <a:p>
          <a:endParaRPr lang="en-US"/>
        </a:p>
      </dgm:t>
    </dgm:pt>
    <dgm:pt modelId="{41BBD693-C0EC-431F-AD62-C2A4361D8FA1}" type="pres">
      <dgm:prSet presAssocID="{CDB55C17-8591-4B24-B87C-3091A1E7967C}" presName="parTrans" presStyleLbl="sibTrans2D1" presStyleIdx="5" presStyleCnt="7"/>
      <dgm:spPr/>
      <dgm:t>
        <a:bodyPr/>
        <a:lstStyle/>
        <a:p>
          <a:endParaRPr lang="en-US"/>
        </a:p>
      </dgm:t>
    </dgm:pt>
    <dgm:pt modelId="{6E81186C-6E45-478C-8D2E-D0F2A1C1ADC2}" type="pres">
      <dgm:prSet presAssocID="{CDB55C17-8591-4B24-B87C-3091A1E7967C}" presName="connectorText" presStyleLbl="sibTrans2D1" presStyleIdx="5" presStyleCnt="7"/>
      <dgm:spPr/>
      <dgm:t>
        <a:bodyPr/>
        <a:lstStyle/>
        <a:p>
          <a:endParaRPr lang="en-US"/>
        </a:p>
      </dgm:t>
    </dgm:pt>
    <dgm:pt modelId="{B4323C0C-6AC6-43E0-8364-FF986D055C15}" type="pres">
      <dgm:prSet presAssocID="{A0551B63-ADFF-49E8-B8EF-2507D7FF018B}" presName="node" presStyleLbl="node1" presStyleIdx="5" presStyleCnt="7">
        <dgm:presLayoutVars>
          <dgm:bulletEnabled val="1"/>
        </dgm:presLayoutVars>
      </dgm:prSet>
      <dgm:spPr/>
      <dgm:t>
        <a:bodyPr/>
        <a:lstStyle/>
        <a:p>
          <a:endParaRPr lang="en-US"/>
        </a:p>
      </dgm:t>
    </dgm:pt>
    <dgm:pt modelId="{678B178C-0972-4874-9CE7-DF1D81ED55D5}" type="pres">
      <dgm:prSet presAssocID="{21F0056C-2B7A-44DE-A2F2-8CB1C9498418}" presName="parTrans" presStyleLbl="sibTrans2D1" presStyleIdx="6" presStyleCnt="7"/>
      <dgm:spPr/>
      <dgm:t>
        <a:bodyPr/>
        <a:lstStyle/>
        <a:p>
          <a:endParaRPr lang="en-US"/>
        </a:p>
      </dgm:t>
    </dgm:pt>
    <dgm:pt modelId="{26549AD8-50AF-4FB7-A251-164175D7B561}" type="pres">
      <dgm:prSet presAssocID="{21F0056C-2B7A-44DE-A2F2-8CB1C9498418}" presName="connectorText" presStyleLbl="sibTrans2D1" presStyleIdx="6" presStyleCnt="7"/>
      <dgm:spPr/>
      <dgm:t>
        <a:bodyPr/>
        <a:lstStyle/>
        <a:p>
          <a:endParaRPr lang="en-US"/>
        </a:p>
      </dgm:t>
    </dgm:pt>
    <dgm:pt modelId="{8A39684E-AE34-419D-A4FF-F42F87C52612}" type="pres">
      <dgm:prSet presAssocID="{48B33567-82A7-4457-A5F5-D63CF20207C0}" presName="node" presStyleLbl="node1" presStyleIdx="6" presStyleCnt="7">
        <dgm:presLayoutVars>
          <dgm:bulletEnabled val="1"/>
        </dgm:presLayoutVars>
      </dgm:prSet>
      <dgm:spPr/>
      <dgm:t>
        <a:bodyPr/>
        <a:lstStyle/>
        <a:p>
          <a:endParaRPr lang="en-US"/>
        </a:p>
      </dgm:t>
    </dgm:pt>
  </dgm:ptLst>
  <dgm:cxnLst>
    <dgm:cxn modelId="{98A40D93-DCD8-49D0-9678-C5C3FD2F9C3D}" srcId="{79E7ABAE-3559-423B-8167-EE71856B18D1}" destId="{D574F4D1-FA7D-4D8B-8512-073A747C7E8B}" srcOrd="4" destOrd="0" parTransId="{C318D862-7A03-4B41-956C-B0130B068D56}" sibTransId="{C86A2861-534F-477D-AA11-3FAC86D26CC2}"/>
    <dgm:cxn modelId="{743B7E22-6083-4140-BACB-EFE8830B1483}" type="presOf" srcId="{C318D862-7A03-4B41-956C-B0130B068D56}" destId="{F75D1A62-4C87-42EE-A257-CBB49AE14E63}" srcOrd="0" destOrd="0" presId="urn:microsoft.com/office/officeart/2005/8/layout/radial5"/>
    <dgm:cxn modelId="{BD898753-3380-4322-8A01-5050CF3DB017}" type="presOf" srcId="{21F0056C-2B7A-44DE-A2F2-8CB1C9498418}" destId="{26549AD8-50AF-4FB7-A251-164175D7B561}" srcOrd="1" destOrd="0" presId="urn:microsoft.com/office/officeart/2005/8/layout/radial5"/>
    <dgm:cxn modelId="{F3DCD67A-285D-422D-A0F8-2EA4F3080F76}" type="presOf" srcId="{D574F4D1-FA7D-4D8B-8512-073A747C7E8B}" destId="{FAA4F9F6-A14C-4981-AAAD-1FE31BE9DD26}" srcOrd="0" destOrd="0" presId="urn:microsoft.com/office/officeart/2005/8/layout/radial5"/>
    <dgm:cxn modelId="{C663D6B9-02B5-442E-9C5A-803B19740252}" srcId="{79E7ABAE-3559-423B-8167-EE71856B18D1}" destId="{6CC9FD1B-7CD0-4418-A7C0-2ACFF0F9043E}" srcOrd="1" destOrd="0" parTransId="{5D54929E-26C6-4CF0-B55E-B10E90CB96CC}" sibTransId="{678B0176-C067-405B-80AB-101E979C30A7}"/>
    <dgm:cxn modelId="{52905D82-0AA0-4263-80C3-BA60F2D34E69}" type="presOf" srcId="{6F59DD42-F169-4557-B4FD-65D77CB4F4E2}" destId="{A7E1396D-51E7-4837-9E86-B1B5CEE39202}" srcOrd="0" destOrd="0" presId="urn:microsoft.com/office/officeart/2005/8/layout/radial5"/>
    <dgm:cxn modelId="{7A3459B1-C254-4B34-9814-956BC5FA76A0}" type="presOf" srcId="{5D54929E-26C6-4CF0-B55E-B10E90CB96CC}" destId="{4DD7B10D-640C-4D61-A670-5191E695BA38}" srcOrd="0" destOrd="0" presId="urn:microsoft.com/office/officeart/2005/8/layout/radial5"/>
    <dgm:cxn modelId="{93DAF339-3A7B-483F-A3F6-40AC3B6EE31A}" type="presOf" srcId="{B4BBA173-8251-4B42-8753-3AD1076B02E0}" destId="{0053630E-5819-479D-8533-F5C97B8C6C16}" srcOrd="0" destOrd="0" presId="urn:microsoft.com/office/officeart/2005/8/layout/radial5"/>
    <dgm:cxn modelId="{CAACA8E7-0E46-4825-8210-7148E7254E46}" type="presOf" srcId="{5CD48227-E3EA-47E1-9B7D-62D4B3D5678B}" destId="{49CB3592-C036-47B1-A093-4154495055F3}" srcOrd="0" destOrd="0" presId="urn:microsoft.com/office/officeart/2005/8/layout/radial5"/>
    <dgm:cxn modelId="{260E139B-2291-42D0-A16B-8080526EB5B0}" type="presOf" srcId="{CDB55C17-8591-4B24-B87C-3091A1E7967C}" destId="{41BBD693-C0EC-431F-AD62-C2A4361D8FA1}" srcOrd="0" destOrd="0" presId="urn:microsoft.com/office/officeart/2005/8/layout/radial5"/>
    <dgm:cxn modelId="{2C92F276-57C2-4145-AE61-9FAC9C9BAFC7}" srcId="{79E7ABAE-3559-423B-8167-EE71856B18D1}" destId="{A0551B63-ADFF-49E8-B8EF-2507D7FF018B}" srcOrd="5" destOrd="0" parTransId="{CDB55C17-8591-4B24-B87C-3091A1E7967C}" sibTransId="{CD21C598-0D31-443F-AFCE-C1A350B0AD23}"/>
    <dgm:cxn modelId="{F840BB3D-23F7-4D1D-9B3E-164426D42154}" type="presOf" srcId="{66C490AC-3AF4-4B92-98B2-58EA43F564FC}" destId="{279AB4B4-81E5-41B0-828D-B22AECF96641}" srcOrd="1" destOrd="0" presId="urn:microsoft.com/office/officeart/2005/8/layout/radial5"/>
    <dgm:cxn modelId="{B805FF22-AAF2-4577-B5B6-08D75161C27B}" srcId="{79E7ABAE-3559-423B-8167-EE71856B18D1}" destId="{E5B7F061-2B7D-4F98-AD26-D46464B331D5}" srcOrd="2" destOrd="0" parTransId="{B4BBA173-8251-4B42-8753-3AD1076B02E0}" sibTransId="{C2970769-1ABC-48E1-AA42-BDD121B3E6B9}"/>
    <dgm:cxn modelId="{40F197FB-6617-484A-A027-195FA45D4DF2}" type="presOf" srcId="{B4BBA173-8251-4B42-8753-3AD1076B02E0}" destId="{FB8F8EEB-8295-45B7-8F97-9BEE7F05A795}" srcOrd="1" destOrd="0" presId="urn:microsoft.com/office/officeart/2005/8/layout/radial5"/>
    <dgm:cxn modelId="{8C9AE34F-4257-4D22-B437-A00D5948183A}" type="presOf" srcId="{FEFF4A34-55AB-49A3-AAC7-58DAFFE80805}" destId="{BB0B9D28-F9A2-4379-9D63-AA7DF2A7EF06}" srcOrd="0" destOrd="0" presId="urn:microsoft.com/office/officeart/2005/8/layout/radial5"/>
    <dgm:cxn modelId="{C162B858-7B75-48D8-9D6B-50B323A16937}" type="presOf" srcId="{6CC9FD1B-7CD0-4418-A7C0-2ACFF0F9043E}" destId="{97B2F963-E89F-4B42-94CD-C58AE6A8532D}" srcOrd="0" destOrd="0" presId="urn:microsoft.com/office/officeart/2005/8/layout/radial5"/>
    <dgm:cxn modelId="{36A32E7B-70A0-44BA-8F0C-A5F477CBFFB2}" type="presOf" srcId="{48B33567-82A7-4457-A5F5-D63CF20207C0}" destId="{8A39684E-AE34-419D-A4FF-F42F87C52612}" srcOrd="0" destOrd="0" presId="urn:microsoft.com/office/officeart/2005/8/layout/radial5"/>
    <dgm:cxn modelId="{FB30172A-E349-48F5-B495-9C71F7B3194B}" type="presOf" srcId="{79E7ABAE-3559-423B-8167-EE71856B18D1}" destId="{A843C4D2-FBFC-48E6-9CFD-EBC27618C065}" srcOrd="0" destOrd="0" presId="urn:microsoft.com/office/officeart/2005/8/layout/radial5"/>
    <dgm:cxn modelId="{7FF70D26-D1E4-4BCD-80B0-8AF90B1D7FDB}" srcId="{BB0A7DF3-CA08-48AA-8A94-48070B414841}" destId="{79E7ABAE-3559-423B-8167-EE71856B18D1}" srcOrd="0" destOrd="0" parTransId="{CB26E823-AE25-4C66-AA54-59DDCDB8DB81}" sibTransId="{1A6DD4CA-F2A6-464C-80C6-E84687D960EE}"/>
    <dgm:cxn modelId="{7FCCCB18-D819-4171-A95D-7BD13B55752C}" type="presOf" srcId="{66C490AC-3AF4-4B92-98B2-58EA43F564FC}" destId="{949F4BC6-968E-42CD-A146-4AF5415F49EF}" srcOrd="0" destOrd="0" presId="urn:microsoft.com/office/officeart/2005/8/layout/radial5"/>
    <dgm:cxn modelId="{E596CCC1-2A00-4502-AFB1-38F36E397D10}" type="presOf" srcId="{5D54929E-26C6-4CF0-B55E-B10E90CB96CC}" destId="{91290AC4-94E7-4FBC-A523-79A74046BD1A}" srcOrd="1" destOrd="0" presId="urn:microsoft.com/office/officeart/2005/8/layout/radial5"/>
    <dgm:cxn modelId="{142CB46A-50DD-4D41-879D-FF5A9F3A7B1C}" type="presOf" srcId="{21F0056C-2B7A-44DE-A2F2-8CB1C9498418}" destId="{678B178C-0972-4874-9CE7-DF1D81ED55D5}" srcOrd="0" destOrd="0" presId="urn:microsoft.com/office/officeart/2005/8/layout/radial5"/>
    <dgm:cxn modelId="{9703AF9F-72C0-491E-A811-9768DD0E3F6C}" srcId="{79E7ABAE-3559-423B-8167-EE71856B18D1}" destId="{FEFF4A34-55AB-49A3-AAC7-58DAFFE80805}" srcOrd="3" destOrd="0" parTransId="{66C490AC-3AF4-4B92-98B2-58EA43F564FC}" sibTransId="{115B794F-39EA-48DF-92C6-CCFA47E2F558}"/>
    <dgm:cxn modelId="{1C24B38D-F656-4675-AD81-D27CE815E698}" type="presOf" srcId="{A0551B63-ADFF-49E8-B8EF-2507D7FF018B}" destId="{B4323C0C-6AC6-43E0-8364-FF986D055C15}" srcOrd="0" destOrd="0" presId="urn:microsoft.com/office/officeart/2005/8/layout/radial5"/>
    <dgm:cxn modelId="{12C7ACB2-7A19-440A-B17C-3B2A7C543BA9}" type="presOf" srcId="{BB0A7DF3-CA08-48AA-8A94-48070B414841}" destId="{897398F1-1F42-477A-A86D-1DF4DB4E84C1}" srcOrd="0" destOrd="0" presId="urn:microsoft.com/office/officeart/2005/8/layout/radial5"/>
    <dgm:cxn modelId="{EB362D17-6137-4C32-8E90-584376B21FB5}" type="presOf" srcId="{C318D862-7A03-4B41-956C-B0130B068D56}" destId="{EA3DC0CC-8992-498B-B74B-3AC0D6B060C4}" srcOrd="1" destOrd="0" presId="urn:microsoft.com/office/officeart/2005/8/layout/radial5"/>
    <dgm:cxn modelId="{93A27ADA-E297-48CC-94DD-31A4CE3ED96F}" type="presOf" srcId="{6F59DD42-F169-4557-B4FD-65D77CB4F4E2}" destId="{2D98A6B8-FEED-4CB9-990E-DB81B6B4AF1A}" srcOrd="1" destOrd="0" presId="urn:microsoft.com/office/officeart/2005/8/layout/radial5"/>
    <dgm:cxn modelId="{19D8FFCE-EFF3-4165-8CF9-0ED26B950BE4}" type="presOf" srcId="{E5B7F061-2B7D-4F98-AD26-D46464B331D5}" destId="{EC4661BD-6FAA-49AD-A685-20A8429924DC}" srcOrd="0" destOrd="0" presId="urn:microsoft.com/office/officeart/2005/8/layout/radial5"/>
    <dgm:cxn modelId="{6DDCEEF3-F5DA-4074-91BF-90D060AF7E8A}" srcId="{79E7ABAE-3559-423B-8167-EE71856B18D1}" destId="{48B33567-82A7-4457-A5F5-D63CF20207C0}" srcOrd="6" destOrd="0" parTransId="{21F0056C-2B7A-44DE-A2F2-8CB1C9498418}" sibTransId="{09D66F3A-234C-4639-8C69-070883C113F1}"/>
    <dgm:cxn modelId="{C8041576-F748-4D5B-BD10-8450089AC22F}" srcId="{79E7ABAE-3559-423B-8167-EE71856B18D1}" destId="{5CD48227-E3EA-47E1-9B7D-62D4B3D5678B}" srcOrd="0" destOrd="0" parTransId="{6F59DD42-F169-4557-B4FD-65D77CB4F4E2}" sibTransId="{A9E84E8F-F8E7-4F90-A53A-9CA200E1D298}"/>
    <dgm:cxn modelId="{C4FCFB0E-B41B-419D-9A30-37DA012AFBBC}" type="presOf" srcId="{CDB55C17-8591-4B24-B87C-3091A1E7967C}" destId="{6E81186C-6E45-478C-8D2E-D0F2A1C1ADC2}" srcOrd="1" destOrd="0" presId="urn:microsoft.com/office/officeart/2005/8/layout/radial5"/>
    <dgm:cxn modelId="{A42F917F-E190-4159-AF73-34152C13E5CC}" type="presParOf" srcId="{897398F1-1F42-477A-A86D-1DF4DB4E84C1}" destId="{A843C4D2-FBFC-48E6-9CFD-EBC27618C065}" srcOrd="0" destOrd="0" presId="urn:microsoft.com/office/officeart/2005/8/layout/radial5"/>
    <dgm:cxn modelId="{1C5F66AC-FEFE-435C-A4CA-12B3F8731986}" type="presParOf" srcId="{897398F1-1F42-477A-A86D-1DF4DB4E84C1}" destId="{A7E1396D-51E7-4837-9E86-B1B5CEE39202}" srcOrd="1" destOrd="0" presId="urn:microsoft.com/office/officeart/2005/8/layout/radial5"/>
    <dgm:cxn modelId="{CEB72055-6096-44A0-A205-6C46E81566F2}" type="presParOf" srcId="{A7E1396D-51E7-4837-9E86-B1B5CEE39202}" destId="{2D98A6B8-FEED-4CB9-990E-DB81B6B4AF1A}" srcOrd="0" destOrd="0" presId="urn:microsoft.com/office/officeart/2005/8/layout/radial5"/>
    <dgm:cxn modelId="{701165CC-E51B-479C-AE8A-CB9A15F9C0EE}" type="presParOf" srcId="{897398F1-1F42-477A-A86D-1DF4DB4E84C1}" destId="{49CB3592-C036-47B1-A093-4154495055F3}" srcOrd="2" destOrd="0" presId="urn:microsoft.com/office/officeart/2005/8/layout/radial5"/>
    <dgm:cxn modelId="{9DB0997A-BF19-4664-B99E-7BE618EA0D93}" type="presParOf" srcId="{897398F1-1F42-477A-A86D-1DF4DB4E84C1}" destId="{4DD7B10D-640C-4D61-A670-5191E695BA38}" srcOrd="3" destOrd="0" presId="urn:microsoft.com/office/officeart/2005/8/layout/radial5"/>
    <dgm:cxn modelId="{2C9EDE10-DC73-40FC-9D20-FA100D6BFBE6}" type="presParOf" srcId="{4DD7B10D-640C-4D61-A670-5191E695BA38}" destId="{91290AC4-94E7-4FBC-A523-79A74046BD1A}" srcOrd="0" destOrd="0" presId="urn:microsoft.com/office/officeart/2005/8/layout/radial5"/>
    <dgm:cxn modelId="{FC616C5D-8D32-455A-9750-A4764FE12299}" type="presParOf" srcId="{897398F1-1F42-477A-A86D-1DF4DB4E84C1}" destId="{97B2F963-E89F-4B42-94CD-C58AE6A8532D}" srcOrd="4" destOrd="0" presId="urn:microsoft.com/office/officeart/2005/8/layout/radial5"/>
    <dgm:cxn modelId="{58CF9DFE-B1CE-4E10-8116-3F6C3043947B}" type="presParOf" srcId="{897398F1-1F42-477A-A86D-1DF4DB4E84C1}" destId="{0053630E-5819-479D-8533-F5C97B8C6C16}" srcOrd="5" destOrd="0" presId="urn:microsoft.com/office/officeart/2005/8/layout/radial5"/>
    <dgm:cxn modelId="{42372964-9CE3-4918-A01E-7ECC25FBB5FC}" type="presParOf" srcId="{0053630E-5819-479D-8533-F5C97B8C6C16}" destId="{FB8F8EEB-8295-45B7-8F97-9BEE7F05A795}" srcOrd="0" destOrd="0" presId="urn:microsoft.com/office/officeart/2005/8/layout/radial5"/>
    <dgm:cxn modelId="{0D053C23-8CDF-4539-9ACA-7F4CCC00EDED}" type="presParOf" srcId="{897398F1-1F42-477A-A86D-1DF4DB4E84C1}" destId="{EC4661BD-6FAA-49AD-A685-20A8429924DC}" srcOrd="6" destOrd="0" presId="urn:microsoft.com/office/officeart/2005/8/layout/radial5"/>
    <dgm:cxn modelId="{8484AFEE-7CCC-46FD-B75C-0CE8D951BD92}" type="presParOf" srcId="{897398F1-1F42-477A-A86D-1DF4DB4E84C1}" destId="{949F4BC6-968E-42CD-A146-4AF5415F49EF}" srcOrd="7" destOrd="0" presId="urn:microsoft.com/office/officeart/2005/8/layout/radial5"/>
    <dgm:cxn modelId="{694F986B-880A-4969-A749-89A3DA9672E2}" type="presParOf" srcId="{949F4BC6-968E-42CD-A146-4AF5415F49EF}" destId="{279AB4B4-81E5-41B0-828D-B22AECF96641}" srcOrd="0" destOrd="0" presId="urn:microsoft.com/office/officeart/2005/8/layout/radial5"/>
    <dgm:cxn modelId="{03D7BC3E-0A72-4110-9F35-6A8A819CABFD}" type="presParOf" srcId="{897398F1-1F42-477A-A86D-1DF4DB4E84C1}" destId="{BB0B9D28-F9A2-4379-9D63-AA7DF2A7EF06}" srcOrd="8" destOrd="0" presId="urn:microsoft.com/office/officeart/2005/8/layout/radial5"/>
    <dgm:cxn modelId="{029E1C51-A4D7-46FE-95EA-2243B82914E5}" type="presParOf" srcId="{897398F1-1F42-477A-A86D-1DF4DB4E84C1}" destId="{F75D1A62-4C87-42EE-A257-CBB49AE14E63}" srcOrd="9" destOrd="0" presId="urn:microsoft.com/office/officeart/2005/8/layout/radial5"/>
    <dgm:cxn modelId="{71166CB0-B43E-48ED-8B0D-9DFDEE7CAF84}" type="presParOf" srcId="{F75D1A62-4C87-42EE-A257-CBB49AE14E63}" destId="{EA3DC0CC-8992-498B-B74B-3AC0D6B060C4}" srcOrd="0" destOrd="0" presId="urn:microsoft.com/office/officeart/2005/8/layout/radial5"/>
    <dgm:cxn modelId="{F8E66279-AB5C-45E8-9D27-F371FC61862B}" type="presParOf" srcId="{897398F1-1F42-477A-A86D-1DF4DB4E84C1}" destId="{FAA4F9F6-A14C-4981-AAAD-1FE31BE9DD26}" srcOrd="10" destOrd="0" presId="urn:microsoft.com/office/officeart/2005/8/layout/radial5"/>
    <dgm:cxn modelId="{F4C01F31-C82A-4729-8A21-926903B2DFE1}" type="presParOf" srcId="{897398F1-1F42-477A-A86D-1DF4DB4E84C1}" destId="{41BBD693-C0EC-431F-AD62-C2A4361D8FA1}" srcOrd="11" destOrd="0" presId="urn:microsoft.com/office/officeart/2005/8/layout/radial5"/>
    <dgm:cxn modelId="{AB3142ED-92B0-4E73-9188-0A877F23A011}" type="presParOf" srcId="{41BBD693-C0EC-431F-AD62-C2A4361D8FA1}" destId="{6E81186C-6E45-478C-8D2E-D0F2A1C1ADC2}" srcOrd="0" destOrd="0" presId="urn:microsoft.com/office/officeart/2005/8/layout/radial5"/>
    <dgm:cxn modelId="{5E21A9BA-4CCB-4A85-BD5B-095C8B8B3C4E}" type="presParOf" srcId="{897398F1-1F42-477A-A86D-1DF4DB4E84C1}" destId="{B4323C0C-6AC6-43E0-8364-FF986D055C15}" srcOrd="12" destOrd="0" presId="urn:microsoft.com/office/officeart/2005/8/layout/radial5"/>
    <dgm:cxn modelId="{7CCD5DC1-B7EB-47D9-BAB1-E27CF4E28D75}" type="presParOf" srcId="{897398F1-1F42-477A-A86D-1DF4DB4E84C1}" destId="{678B178C-0972-4874-9CE7-DF1D81ED55D5}" srcOrd="13" destOrd="0" presId="urn:microsoft.com/office/officeart/2005/8/layout/radial5"/>
    <dgm:cxn modelId="{767470EB-0A97-4050-B698-2E3934DD3BF5}" type="presParOf" srcId="{678B178C-0972-4874-9CE7-DF1D81ED55D5}" destId="{26549AD8-50AF-4FB7-A251-164175D7B561}" srcOrd="0" destOrd="0" presId="urn:microsoft.com/office/officeart/2005/8/layout/radial5"/>
    <dgm:cxn modelId="{4F99F0DC-E862-4FD0-B9E3-7EBC3B2431D9}" type="presParOf" srcId="{897398F1-1F42-477A-A86D-1DF4DB4E84C1}" destId="{8A39684E-AE34-419D-A4FF-F42F87C52612}"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99147A-1D5C-4241-9ADC-43640DC20EB0}" type="doc">
      <dgm:prSet loTypeId="urn:microsoft.com/office/officeart/2005/8/layout/chevron2" loCatId="list" qsTypeId="urn:microsoft.com/office/officeart/2005/8/quickstyle/simple1#4" qsCatId="simple" csTypeId="urn:microsoft.com/office/officeart/2005/8/colors/accent2_2" csCatId="accent2" phldr="1"/>
      <dgm:spPr/>
      <dgm:t>
        <a:bodyPr/>
        <a:lstStyle/>
        <a:p>
          <a:endParaRPr lang="en-US"/>
        </a:p>
      </dgm:t>
    </dgm:pt>
    <dgm:pt modelId="{3AE5627C-E99B-45EE-9E19-DDAD9563A146}">
      <dgm:prSet phldrT="[Text]"/>
      <dgm:spPr/>
      <dgm:t>
        <a:bodyPr/>
        <a:lstStyle/>
        <a:p>
          <a:r>
            <a:rPr lang="en-US" dirty="0" smtClean="0"/>
            <a:t>1.</a:t>
          </a:r>
          <a:endParaRPr lang="en-US" dirty="0"/>
        </a:p>
      </dgm:t>
    </dgm:pt>
    <dgm:pt modelId="{9A86892C-D9D9-49B2-B025-C0EA7FD6B6CD}" type="parTrans" cxnId="{67E5BE8D-DC33-45C9-AA84-2EF5FEDB4394}">
      <dgm:prSet/>
      <dgm:spPr/>
      <dgm:t>
        <a:bodyPr/>
        <a:lstStyle/>
        <a:p>
          <a:endParaRPr lang="en-US"/>
        </a:p>
      </dgm:t>
    </dgm:pt>
    <dgm:pt modelId="{DB4DD942-873B-4F57-AD76-C5937E182D52}" type="sibTrans" cxnId="{67E5BE8D-DC33-45C9-AA84-2EF5FEDB4394}">
      <dgm:prSet/>
      <dgm:spPr/>
      <dgm:t>
        <a:bodyPr/>
        <a:lstStyle/>
        <a:p>
          <a:endParaRPr lang="en-US"/>
        </a:p>
      </dgm:t>
    </dgm:pt>
    <dgm:pt modelId="{570C9F31-9F80-4B79-874E-B3F85EBFBAB5}">
      <dgm:prSet phldrT="[Text]"/>
      <dgm:spPr/>
      <dgm:t>
        <a:bodyPr/>
        <a:lstStyle/>
        <a:p>
          <a:r>
            <a:rPr lang="en-US" dirty="0" smtClean="0"/>
            <a:t>2.</a:t>
          </a:r>
          <a:endParaRPr lang="en-US" dirty="0"/>
        </a:p>
      </dgm:t>
    </dgm:pt>
    <dgm:pt modelId="{22636C05-53E0-4FD9-9D6C-0B03295F678E}" type="parTrans" cxnId="{688C9B5F-1182-4813-87A6-997ADDBAB75B}">
      <dgm:prSet/>
      <dgm:spPr/>
      <dgm:t>
        <a:bodyPr/>
        <a:lstStyle/>
        <a:p>
          <a:endParaRPr lang="en-US"/>
        </a:p>
      </dgm:t>
    </dgm:pt>
    <dgm:pt modelId="{5CDDFCA7-C2FC-448A-B732-866F6E35B42B}" type="sibTrans" cxnId="{688C9B5F-1182-4813-87A6-997ADDBAB75B}">
      <dgm:prSet/>
      <dgm:spPr/>
      <dgm:t>
        <a:bodyPr/>
        <a:lstStyle/>
        <a:p>
          <a:endParaRPr lang="en-US"/>
        </a:p>
      </dgm:t>
    </dgm:pt>
    <dgm:pt modelId="{500ED3C1-DE5F-48D2-A2B8-8A17E281B173}">
      <dgm:prSet phldrT="[Text]"/>
      <dgm:spPr/>
      <dgm:t>
        <a:bodyPr/>
        <a:lstStyle/>
        <a:p>
          <a:r>
            <a:rPr lang="en-US" dirty="0" smtClean="0">
              <a:latin typeface="+mn-lt"/>
            </a:rPr>
            <a:t>Keep a detailed record of correspondence and phone records.</a:t>
          </a:r>
          <a:endParaRPr lang="en-US" dirty="0"/>
        </a:p>
      </dgm:t>
    </dgm:pt>
    <dgm:pt modelId="{B118DD8E-16DA-49B6-90B3-4075D66BD9EF}" type="parTrans" cxnId="{D479E521-A606-4E21-BDA1-B232CA4159A9}">
      <dgm:prSet/>
      <dgm:spPr/>
      <dgm:t>
        <a:bodyPr/>
        <a:lstStyle/>
        <a:p>
          <a:endParaRPr lang="en-US"/>
        </a:p>
      </dgm:t>
    </dgm:pt>
    <dgm:pt modelId="{A511BA3C-760E-4E76-9383-A1CC3349EEAC}" type="sibTrans" cxnId="{D479E521-A606-4E21-BDA1-B232CA4159A9}">
      <dgm:prSet/>
      <dgm:spPr/>
      <dgm:t>
        <a:bodyPr/>
        <a:lstStyle/>
        <a:p>
          <a:endParaRPr lang="en-US"/>
        </a:p>
      </dgm:t>
    </dgm:pt>
    <dgm:pt modelId="{C516B256-5A19-41EA-8E28-5CC0E3F084C4}">
      <dgm:prSet phldrT="[Text]"/>
      <dgm:spPr/>
      <dgm:t>
        <a:bodyPr/>
        <a:lstStyle/>
        <a:p>
          <a:r>
            <a:rPr lang="en-US" dirty="0" smtClean="0"/>
            <a:t>3.</a:t>
          </a:r>
          <a:endParaRPr lang="en-US" dirty="0"/>
        </a:p>
      </dgm:t>
    </dgm:pt>
    <dgm:pt modelId="{0AA7B4D1-27BF-4777-9EDC-18801C11AD1E}" type="parTrans" cxnId="{BAC2B687-0B2A-4BA5-83B3-5DA002250A7F}">
      <dgm:prSet/>
      <dgm:spPr/>
      <dgm:t>
        <a:bodyPr/>
        <a:lstStyle/>
        <a:p>
          <a:endParaRPr lang="en-US"/>
        </a:p>
      </dgm:t>
    </dgm:pt>
    <dgm:pt modelId="{4816636F-8711-440D-9271-89D97564D762}" type="sibTrans" cxnId="{BAC2B687-0B2A-4BA5-83B3-5DA002250A7F}">
      <dgm:prSet/>
      <dgm:spPr/>
      <dgm:t>
        <a:bodyPr/>
        <a:lstStyle/>
        <a:p>
          <a:endParaRPr lang="en-US"/>
        </a:p>
      </dgm:t>
    </dgm:pt>
    <dgm:pt modelId="{29431C61-68A1-443E-B1F9-3D9B1041B743}">
      <dgm:prSet phldrT="[Text]" custT="1"/>
      <dgm:spPr/>
      <dgm:t>
        <a:bodyPr/>
        <a:lstStyle/>
        <a:p>
          <a:r>
            <a:rPr lang="en-US" sz="2000" dirty="0" smtClean="0">
              <a:latin typeface="+mn-lt"/>
            </a:rPr>
            <a:t>Contact the three major credit bureaus and request a free fraud alert be added to credit report. </a:t>
          </a:r>
          <a:endParaRPr lang="en-US" sz="2000" dirty="0"/>
        </a:p>
      </dgm:t>
    </dgm:pt>
    <dgm:pt modelId="{904BC9C2-F57D-449A-B542-236A31B15670}" type="parTrans" cxnId="{5836FFE2-DC25-46B7-AAD9-80FBE18BA845}">
      <dgm:prSet/>
      <dgm:spPr/>
      <dgm:t>
        <a:bodyPr/>
        <a:lstStyle/>
        <a:p>
          <a:endParaRPr lang="en-US"/>
        </a:p>
      </dgm:t>
    </dgm:pt>
    <dgm:pt modelId="{8D114F35-09F1-4403-AC27-1A5DE27750E4}" type="sibTrans" cxnId="{5836FFE2-DC25-46B7-AAD9-80FBE18BA845}">
      <dgm:prSet/>
      <dgm:spPr/>
      <dgm:t>
        <a:bodyPr/>
        <a:lstStyle/>
        <a:p>
          <a:endParaRPr lang="en-US"/>
        </a:p>
      </dgm:t>
    </dgm:pt>
    <dgm:pt modelId="{0519A06A-21CD-47C0-9F92-319D0473EABA}">
      <dgm:prSet/>
      <dgm:spPr/>
      <dgm:t>
        <a:bodyPr/>
        <a:lstStyle/>
        <a:p>
          <a:r>
            <a:rPr lang="en-US" dirty="0" smtClean="0">
              <a:latin typeface="+mn-lt"/>
            </a:rPr>
            <a:t>Follow up all communication with letters sent via certified mail</a:t>
          </a:r>
          <a:endParaRPr lang="en-US" dirty="0">
            <a:latin typeface="+mn-lt"/>
          </a:endParaRPr>
        </a:p>
      </dgm:t>
    </dgm:pt>
    <dgm:pt modelId="{D0B57502-8336-4A1E-91B9-5CB21092FB18}" type="parTrans" cxnId="{60F9E55C-A5FC-43ED-8751-BFF348B4B55C}">
      <dgm:prSet/>
      <dgm:spPr/>
      <dgm:t>
        <a:bodyPr/>
        <a:lstStyle/>
        <a:p>
          <a:endParaRPr lang="en-US"/>
        </a:p>
      </dgm:t>
    </dgm:pt>
    <dgm:pt modelId="{AF06069C-D1B0-4CA6-9CD2-1147396E8C77}" type="sibTrans" cxnId="{60F9E55C-A5FC-43ED-8751-BFF348B4B55C}">
      <dgm:prSet/>
      <dgm:spPr/>
      <dgm:t>
        <a:bodyPr/>
        <a:lstStyle/>
        <a:p>
          <a:endParaRPr lang="en-US"/>
        </a:p>
      </dgm:t>
    </dgm:pt>
    <dgm:pt modelId="{587F6587-39A5-4EA2-ABCD-05954F07C2FC}">
      <dgm:prSet/>
      <dgm:spPr/>
      <dgm:t>
        <a:bodyPr/>
        <a:lstStyle/>
        <a:p>
          <a:r>
            <a:rPr lang="en-US" dirty="0" smtClean="0">
              <a:latin typeface="+mn-lt"/>
            </a:rPr>
            <a:t>Act immediately!</a:t>
          </a:r>
          <a:endParaRPr lang="en-US" dirty="0">
            <a:latin typeface="+mn-lt"/>
          </a:endParaRPr>
        </a:p>
      </dgm:t>
    </dgm:pt>
    <dgm:pt modelId="{0B19EA4B-2516-4553-A37F-97B6B8E2875E}" type="parTrans" cxnId="{81DAAB0E-AD26-4617-9C25-824B1C96E833}">
      <dgm:prSet/>
      <dgm:spPr/>
      <dgm:t>
        <a:bodyPr/>
        <a:lstStyle/>
        <a:p>
          <a:endParaRPr lang="en-US"/>
        </a:p>
      </dgm:t>
    </dgm:pt>
    <dgm:pt modelId="{3B8471AD-DFFF-454B-8E80-4231F6EF983E}" type="sibTrans" cxnId="{81DAAB0E-AD26-4617-9C25-824B1C96E833}">
      <dgm:prSet/>
      <dgm:spPr/>
      <dgm:t>
        <a:bodyPr/>
        <a:lstStyle/>
        <a:p>
          <a:endParaRPr lang="en-US"/>
        </a:p>
      </dgm:t>
    </dgm:pt>
    <dgm:pt modelId="{EC18EC7D-F2C8-4B33-A9B7-EA5C064A02E5}">
      <dgm:prSet custT="1"/>
      <dgm:spPr/>
      <dgm:t>
        <a:bodyPr/>
        <a:lstStyle/>
        <a:p>
          <a:r>
            <a:rPr lang="en-US" sz="1800" dirty="0" smtClean="0">
              <a:latin typeface="+mn-lt"/>
            </a:rPr>
            <a:t>Fraud alert - warns creditors to verify an individual’s identity before issuing credit</a:t>
          </a:r>
          <a:endParaRPr lang="en-US" sz="1800" dirty="0">
            <a:latin typeface="+mn-lt"/>
          </a:endParaRPr>
        </a:p>
      </dgm:t>
    </dgm:pt>
    <dgm:pt modelId="{E5360505-DABE-4962-86FF-575B75515A95}" type="parTrans" cxnId="{B03D55C8-1455-48A4-958F-9ACC34EE5ACD}">
      <dgm:prSet/>
      <dgm:spPr/>
      <dgm:t>
        <a:bodyPr/>
        <a:lstStyle/>
        <a:p>
          <a:endParaRPr lang="en-US"/>
        </a:p>
      </dgm:t>
    </dgm:pt>
    <dgm:pt modelId="{17A0FD91-E5BC-4EDF-B403-86106733E847}" type="sibTrans" cxnId="{B03D55C8-1455-48A4-958F-9ACC34EE5ACD}">
      <dgm:prSet/>
      <dgm:spPr/>
      <dgm:t>
        <a:bodyPr/>
        <a:lstStyle/>
        <a:p>
          <a:endParaRPr lang="en-US"/>
        </a:p>
      </dgm:t>
    </dgm:pt>
    <dgm:pt modelId="{6A6B3D57-AB6B-456C-B76F-80064A016284}" type="pres">
      <dgm:prSet presAssocID="{ED99147A-1D5C-4241-9ADC-43640DC20EB0}" presName="linearFlow" presStyleCnt="0">
        <dgm:presLayoutVars>
          <dgm:dir/>
          <dgm:animLvl val="lvl"/>
          <dgm:resizeHandles val="exact"/>
        </dgm:presLayoutVars>
      </dgm:prSet>
      <dgm:spPr/>
      <dgm:t>
        <a:bodyPr/>
        <a:lstStyle/>
        <a:p>
          <a:endParaRPr lang="en-US"/>
        </a:p>
      </dgm:t>
    </dgm:pt>
    <dgm:pt modelId="{B3710ADC-2151-4A30-9290-896BD58EEF14}" type="pres">
      <dgm:prSet presAssocID="{3AE5627C-E99B-45EE-9E19-DDAD9563A146}" presName="composite" presStyleCnt="0"/>
      <dgm:spPr/>
    </dgm:pt>
    <dgm:pt modelId="{95599F98-9315-485C-859D-02CCA6D6B295}" type="pres">
      <dgm:prSet presAssocID="{3AE5627C-E99B-45EE-9E19-DDAD9563A146}" presName="parentText" presStyleLbl="alignNode1" presStyleIdx="0" presStyleCnt="3">
        <dgm:presLayoutVars>
          <dgm:chMax val="1"/>
          <dgm:bulletEnabled val="1"/>
        </dgm:presLayoutVars>
      </dgm:prSet>
      <dgm:spPr/>
      <dgm:t>
        <a:bodyPr/>
        <a:lstStyle/>
        <a:p>
          <a:endParaRPr lang="en-US"/>
        </a:p>
      </dgm:t>
    </dgm:pt>
    <dgm:pt modelId="{3C3697B6-929C-439E-9DFF-68127BC399EB}" type="pres">
      <dgm:prSet presAssocID="{3AE5627C-E99B-45EE-9E19-DDAD9563A146}" presName="descendantText" presStyleLbl="alignAcc1" presStyleIdx="0" presStyleCnt="3">
        <dgm:presLayoutVars>
          <dgm:bulletEnabled val="1"/>
        </dgm:presLayoutVars>
      </dgm:prSet>
      <dgm:spPr/>
      <dgm:t>
        <a:bodyPr/>
        <a:lstStyle/>
        <a:p>
          <a:endParaRPr lang="en-US"/>
        </a:p>
      </dgm:t>
    </dgm:pt>
    <dgm:pt modelId="{F9A9F5E1-C3FA-4B0C-843F-273FD51C7F14}" type="pres">
      <dgm:prSet presAssocID="{DB4DD942-873B-4F57-AD76-C5937E182D52}" presName="sp" presStyleCnt="0"/>
      <dgm:spPr/>
    </dgm:pt>
    <dgm:pt modelId="{255D1142-F40A-4952-93AD-89957EF159E2}" type="pres">
      <dgm:prSet presAssocID="{570C9F31-9F80-4B79-874E-B3F85EBFBAB5}" presName="composite" presStyleCnt="0"/>
      <dgm:spPr/>
    </dgm:pt>
    <dgm:pt modelId="{36E609CB-8679-4AAA-A5C8-DD3DAC051EC7}" type="pres">
      <dgm:prSet presAssocID="{570C9F31-9F80-4B79-874E-B3F85EBFBAB5}" presName="parentText" presStyleLbl="alignNode1" presStyleIdx="1" presStyleCnt="3">
        <dgm:presLayoutVars>
          <dgm:chMax val="1"/>
          <dgm:bulletEnabled val="1"/>
        </dgm:presLayoutVars>
      </dgm:prSet>
      <dgm:spPr/>
      <dgm:t>
        <a:bodyPr/>
        <a:lstStyle/>
        <a:p>
          <a:endParaRPr lang="en-US"/>
        </a:p>
      </dgm:t>
    </dgm:pt>
    <dgm:pt modelId="{EE00F203-ECFC-4E2E-B14B-6C1A5D4626DA}" type="pres">
      <dgm:prSet presAssocID="{570C9F31-9F80-4B79-874E-B3F85EBFBAB5}" presName="descendantText" presStyleLbl="alignAcc1" presStyleIdx="1" presStyleCnt="3">
        <dgm:presLayoutVars>
          <dgm:bulletEnabled val="1"/>
        </dgm:presLayoutVars>
      </dgm:prSet>
      <dgm:spPr/>
      <dgm:t>
        <a:bodyPr/>
        <a:lstStyle/>
        <a:p>
          <a:endParaRPr lang="en-US"/>
        </a:p>
      </dgm:t>
    </dgm:pt>
    <dgm:pt modelId="{24B07AD3-D622-4C38-ABA1-014F0210119C}" type="pres">
      <dgm:prSet presAssocID="{5CDDFCA7-C2FC-448A-B732-866F6E35B42B}" presName="sp" presStyleCnt="0"/>
      <dgm:spPr/>
    </dgm:pt>
    <dgm:pt modelId="{E6308245-CF90-40FF-9EC9-06CD210A0C81}" type="pres">
      <dgm:prSet presAssocID="{C516B256-5A19-41EA-8E28-5CC0E3F084C4}" presName="composite" presStyleCnt="0"/>
      <dgm:spPr/>
    </dgm:pt>
    <dgm:pt modelId="{9AE31EB3-2531-4D47-A385-E36878CE6648}" type="pres">
      <dgm:prSet presAssocID="{C516B256-5A19-41EA-8E28-5CC0E3F084C4}" presName="parentText" presStyleLbl="alignNode1" presStyleIdx="2" presStyleCnt="3" custLinFactNeighborX="-7502" custLinFactNeighborY="278">
        <dgm:presLayoutVars>
          <dgm:chMax val="1"/>
          <dgm:bulletEnabled val="1"/>
        </dgm:presLayoutVars>
      </dgm:prSet>
      <dgm:spPr/>
      <dgm:t>
        <a:bodyPr/>
        <a:lstStyle/>
        <a:p>
          <a:endParaRPr lang="en-US"/>
        </a:p>
      </dgm:t>
    </dgm:pt>
    <dgm:pt modelId="{DE43A12F-418B-4FA9-AA83-05087D4599A6}" type="pres">
      <dgm:prSet presAssocID="{C516B256-5A19-41EA-8E28-5CC0E3F084C4}" presName="descendantText" presStyleLbl="alignAcc1" presStyleIdx="2" presStyleCnt="3">
        <dgm:presLayoutVars>
          <dgm:bulletEnabled val="1"/>
        </dgm:presLayoutVars>
      </dgm:prSet>
      <dgm:spPr/>
      <dgm:t>
        <a:bodyPr/>
        <a:lstStyle/>
        <a:p>
          <a:endParaRPr lang="en-US"/>
        </a:p>
      </dgm:t>
    </dgm:pt>
  </dgm:ptLst>
  <dgm:cxnLst>
    <dgm:cxn modelId="{8B350FF2-1055-4F8C-89A7-25797C139EB8}" type="presOf" srcId="{587F6587-39A5-4EA2-ABCD-05954F07C2FC}" destId="{3C3697B6-929C-439E-9DFF-68127BC399EB}" srcOrd="0" destOrd="0" presId="urn:microsoft.com/office/officeart/2005/8/layout/chevron2"/>
    <dgm:cxn modelId="{5836FFE2-DC25-46B7-AAD9-80FBE18BA845}" srcId="{C516B256-5A19-41EA-8E28-5CC0E3F084C4}" destId="{29431C61-68A1-443E-B1F9-3D9B1041B743}" srcOrd="0" destOrd="0" parTransId="{904BC9C2-F57D-449A-B542-236A31B15670}" sibTransId="{8D114F35-09F1-4403-AC27-1A5DE27750E4}"/>
    <dgm:cxn modelId="{BAC2B687-0B2A-4BA5-83B3-5DA002250A7F}" srcId="{ED99147A-1D5C-4241-9ADC-43640DC20EB0}" destId="{C516B256-5A19-41EA-8E28-5CC0E3F084C4}" srcOrd="2" destOrd="0" parTransId="{0AA7B4D1-27BF-4777-9EDC-18801C11AD1E}" sibTransId="{4816636F-8711-440D-9271-89D97564D762}"/>
    <dgm:cxn modelId="{55BC4DDE-4D9A-4C50-921A-88EF084BC2A1}" type="presOf" srcId="{3AE5627C-E99B-45EE-9E19-DDAD9563A146}" destId="{95599F98-9315-485C-859D-02CCA6D6B295}" srcOrd="0" destOrd="0" presId="urn:microsoft.com/office/officeart/2005/8/layout/chevron2"/>
    <dgm:cxn modelId="{CD4ACAD4-98BA-4DFA-8152-095735987D85}" type="presOf" srcId="{29431C61-68A1-443E-B1F9-3D9B1041B743}" destId="{DE43A12F-418B-4FA9-AA83-05087D4599A6}" srcOrd="0" destOrd="0" presId="urn:microsoft.com/office/officeart/2005/8/layout/chevron2"/>
    <dgm:cxn modelId="{6BFF7F94-48C0-48C1-AEE7-7EF1BFA2AB3B}" type="presOf" srcId="{ED99147A-1D5C-4241-9ADC-43640DC20EB0}" destId="{6A6B3D57-AB6B-456C-B76F-80064A016284}" srcOrd="0" destOrd="0" presId="urn:microsoft.com/office/officeart/2005/8/layout/chevron2"/>
    <dgm:cxn modelId="{CFF0062D-6874-4A94-B42B-E6B1C632117A}" type="presOf" srcId="{EC18EC7D-F2C8-4B33-A9B7-EA5C064A02E5}" destId="{DE43A12F-418B-4FA9-AA83-05087D4599A6}" srcOrd="0" destOrd="1" presId="urn:microsoft.com/office/officeart/2005/8/layout/chevron2"/>
    <dgm:cxn modelId="{67E5BE8D-DC33-45C9-AA84-2EF5FEDB4394}" srcId="{ED99147A-1D5C-4241-9ADC-43640DC20EB0}" destId="{3AE5627C-E99B-45EE-9E19-DDAD9563A146}" srcOrd="0" destOrd="0" parTransId="{9A86892C-D9D9-49B2-B025-C0EA7FD6B6CD}" sibTransId="{DB4DD942-873B-4F57-AD76-C5937E182D52}"/>
    <dgm:cxn modelId="{B03D55C8-1455-48A4-958F-9ACC34EE5ACD}" srcId="{C516B256-5A19-41EA-8E28-5CC0E3F084C4}" destId="{EC18EC7D-F2C8-4B33-A9B7-EA5C064A02E5}" srcOrd="1" destOrd="0" parTransId="{E5360505-DABE-4962-86FF-575B75515A95}" sibTransId="{17A0FD91-E5BC-4EDF-B403-86106733E847}"/>
    <dgm:cxn modelId="{81DAAB0E-AD26-4617-9C25-824B1C96E833}" srcId="{3AE5627C-E99B-45EE-9E19-DDAD9563A146}" destId="{587F6587-39A5-4EA2-ABCD-05954F07C2FC}" srcOrd="0" destOrd="0" parTransId="{0B19EA4B-2516-4553-A37F-97B6B8E2875E}" sibTransId="{3B8471AD-DFFF-454B-8E80-4231F6EF983E}"/>
    <dgm:cxn modelId="{688C9B5F-1182-4813-87A6-997ADDBAB75B}" srcId="{ED99147A-1D5C-4241-9ADC-43640DC20EB0}" destId="{570C9F31-9F80-4B79-874E-B3F85EBFBAB5}" srcOrd="1" destOrd="0" parTransId="{22636C05-53E0-4FD9-9D6C-0B03295F678E}" sibTransId="{5CDDFCA7-C2FC-448A-B732-866F6E35B42B}"/>
    <dgm:cxn modelId="{10DB196B-4DDB-4516-834B-2D42842F7D05}" type="presOf" srcId="{0519A06A-21CD-47C0-9F92-319D0473EABA}" destId="{EE00F203-ECFC-4E2E-B14B-6C1A5D4626DA}" srcOrd="0" destOrd="1" presId="urn:microsoft.com/office/officeart/2005/8/layout/chevron2"/>
    <dgm:cxn modelId="{60F9E55C-A5FC-43ED-8751-BFF348B4B55C}" srcId="{570C9F31-9F80-4B79-874E-B3F85EBFBAB5}" destId="{0519A06A-21CD-47C0-9F92-319D0473EABA}" srcOrd="1" destOrd="0" parTransId="{D0B57502-8336-4A1E-91B9-5CB21092FB18}" sibTransId="{AF06069C-D1B0-4CA6-9CD2-1147396E8C77}"/>
    <dgm:cxn modelId="{5BE61DA0-6CBF-4235-997D-3B753B4B64F8}" type="presOf" srcId="{500ED3C1-DE5F-48D2-A2B8-8A17E281B173}" destId="{EE00F203-ECFC-4E2E-B14B-6C1A5D4626DA}" srcOrd="0" destOrd="0" presId="urn:microsoft.com/office/officeart/2005/8/layout/chevron2"/>
    <dgm:cxn modelId="{545EAA74-BC9B-4A22-AE22-389ED3045A5D}" type="presOf" srcId="{570C9F31-9F80-4B79-874E-B3F85EBFBAB5}" destId="{36E609CB-8679-4AAA-A5C8-DD3DAC051EC7}" srcOrd="0" destOrd="0" presId="urn:microsoft.com/office/officeart/2005/8/layout/chevron2"/>
    <dgm:cxn modelId="{D479E521-A606-4E21-BDA1-B232CA4159A9}" srcId="{570C9F31-9F80-4B79-874E-B3F85EBFBAB5}" destId="{500ED3C1-DE5F-48D2-A2B8-8A17E281B173}" srcOrd="0" destOrd="0" parTransId="{B118DD8E-16DA-49B6-90B3-4075D66BD9EF}" sibTransId="{A511BA3C-760E-4E76-9383-A1CC3349EEAC}"/>
    <dgm:cxn modelId="{DC8D2616-5AE9-4BFA-AB1D-42A220A7A7E7}" type="presOf" srcId="{C516B256-5A19-41EA-8E28-5CC0E3F084C4}" destId="{9AE31EB3-2531-4D47-A385-E36878CE6648}" srcOrd="0" destOrd="0" presId="urn:microsoft.com/office/officeart/2005/8/layout/chevron2"/>
    <dgm:cxn modelId="{DA48AA65-5D97-47FF-BF07-108ECAFCE883}" type="presParOf" srcId="{6A6B3D57-AB6B-456C-B76F-80064A016284}" destId="{B3710ADC-2151-4A30-9290-896BD58EEF14}" srcOrd="0" destOrd="0" presId="urn:microsoft.com/office/officeart/2005/8/layout/chevron2"/>
    <dgm:cxn modelId="{1B3C406F-4769-452A-836A-86ACCD8CFDDA}" type="presParOf" srcId="{B3710ADC-2151-4A30-9290-896BD58EEF14}" destId="{95599F98-9315-485C-859D-02CCA6D6B295}" srcOrd="0" destOrd="0" presId="urn:microsoft.com/office/officeart/2005/8/layout/chevron2"/>
    <dgm:cxn modelId="{227F52DF-DA9B-4EF4-94DA-545E18A81153}" type="presParOf" srcId="{B3710ADC-2151-4A30-9290-896BD58EEF14}" destId="{3C3697B6-929C-439E-9DFF-68127BC399EB}" srcOrd="1" destOrd="0" presId="urn:microsoft.com/office/officeart/2005/8/layout/chevron2"/>
    <dgm:cxn modelId="{514C55FE-ACB6-411D-A296-B59B959974DF}" type="presParOf" srcId="{6A6B3D57-AB6B-456C-B76F-80064A016284}" destId="{F9A9F5E1-C3FA-4B0C-843F-273FD51C7F14}" srcOrd="1" destOrd="0" presId="urn:microsoft.com/office/officeart/2005/8/layout/chevron2"/>
    <dgm:cxn modelId="{6FCB2D31-1582-4589-AF1B-C589D7A59D9F}" type="presParOf" srcId="{6A6B3D57-AB6B-456C-B76F-80064A016284}" destId="{255D1142-F40A-4952-93AD-89957EF159E2}" srcOrd="2" destOrd="0" presId="urn:microsoft.com/office/officeart/2005/8/layout/chevron2"/>
    <dgm:cxn modelId="{FBE79A34-F275-4FF2-A11A-2929F7CE8EA2}" type="presParOf" srcId="{255D1142-F40A-4952-93AD-89957EF159E2}" destId="{36E609CB-8679-4AAA-A5C8-DD3DAC051EC7}" srcOrd="0" destOrd="0" presId="urn:microsoft.com/office/officeart/2005/8/layout/chevron2"/>
    <dgm:cxn modelId="{C3386BDD-77CD-4D8B-BDED-A5ADA46668E5}" type="presParOf" srcId="{255D1142-F40A-4952-93AD-89957EF159E2}" destId="{EE00F203-ECFC-4E2E-B14B-6C1A5D4626DA}" srcOrd="1" destOrd="0" presId="urn:microsoft.com/office/officeart/2005/8/layout/chevron2"/>
    <dgm:cxn modelId="{544FA90B-B007-4E68-BB4B-B2312E95BA4E}" type="presParOf" srcId="{6A6B3D57-AB6B-456C-B76F-80064A016284}" destId="{24B07AD3-D622-4C38-ABA1-014F0210119C}" srcOrd="3" destOrd="0" presId="urn:microsoft.com/office/officeart/2005/8/layout/chevron2"/>
    <dgm:cxn modelId="{B3DBF096-7F2B-442C-B6FE-FE4FA08FE97D}" type="presParOf" srcId="{6A6B3D57-AB6B-456C-B76F-80064A016284}" destId="{E6308245-CF90-40FF-9EC9-06CD210A0C81}" srcOrd="4" destOrd="0" presId="urn:microsoft.com/office/officeart/2005/8/layout/chevron2"/>
    <dgm:cxn modelId="{526A003A-A4FB-48EB-BD84-8023CEB44051}" type="presParOf" srcId="{E6308245-CF90-40FF-9EC9-06CD210A0C81}" destId="{9AE31EB3-2531-4D47-A385-E36878CE6648}" srcOrd="0" destOrd="0" presId="urn:microsoft.com/office/officeart/2005/8/layout/chevron2"/>
    <dgm:cxn modelId="{8F5B5152-62DF-488B-A5BC-AC44A27C57E0}" type="presParOf" srcId="{E6308245-CF90-40FF-9EC9-06CD210A0C81}" destId="{DE43A12F-418B-4FA9-AA83-05087D4599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99147A-1D5C-4241-9ADC-43640DC20EB0}" type="doc">
      <dgm:prSet loTypeId="urn:microsoft.com/office/officeart/2005/8/layout/chevron2" loCatId="list" qsTypeId="urn:microsoft.com/office/officeart/2005/8/quickstyle/simple1#5" qsCatId="simple" csTypeId="urn:microsoft.com/office/officeart/2005/8/colors/accent2_2" csCatId="accent2" phldr="1"/>
      <dgm:spPr/>
      <dgm:t>
        <a:bodyPr/>
        <a:lstStyle/>
        <a:p>
          <a:endParaRPr lang="en-US"/>
        </a:p>
      </dgm:t>
    </dgm:pt>
    <dgm:pt modelId="{3AE5627C-E99B-45EE-9E19-DDAD9563A146}">
      <dgm:prSet phldrT="[Text]"/>
      <dgm:spPr/>
      <dgm:t>
        <a:bodyPr/>
        <a:lstStyle/>
        <a:p>
          <a:r>
            <a:rPr lang="en-US" dirty="0" smtClean="0"/>
            <a:t>4.</a:t>
          </a:r>
          <a:endParaRPr lang="en-US" dirty="0"/>
        </a:p>
      </dgm:t>
    </dgm:pt>
    <dgm:pt modelId="{9A86892C-D9D9-49B2-B025-C0EA7FD6B6CD}" type="parTrans" cxnId="{67E5BE8D-DC33-45C9-AA84-2EF5FEDB4394}">
      <dgm:prSet/>
      <dgm:spPr/>
      <dgm:t>
        <a:bodyPr/>
        <a:lstStyle/>
        <a:p>
          <a:endParaRPr lang="en-US"/>
        </a:p>
      </dgm:t>
    </dgm:pt>
    <dgm:pt modelId="{DB4DD942-873B-4F57-AD76-C5937E182D52}" type="sibTrans" cxnId="{67E5BE8D-DC33-45C9-AA84-2EF5FEDB4394}">
      <dgm:prSet/>
      <dgm:spPr/>
      <dgm:t>
        <a:bodyPr/>
        <a:lstStyle/>
        <a:p>
          <a:endParaRPr lang="en-US"/>
        </a:p>
      </dgm:t>
    </dgm:pt>
    <dgm:pt modelId="{76EA6142-1DCA-4E7C-9993-3F0C6FD61035}">
      <dgm:prSet phldrT="[Text]"/>
      <dgm:spPr/>
      <dgm:t>
        <a:bodyPr/>
        <a:lstStyle/>
        <a:p>
          <a:r>
            <a:rPr lang="en-US" dirty="0" smtClean="0">
              <a:latin typeface="+mn-lt"/>
            </a:rPr>
            <a:t>Close all accounts which have been tampered with or opened fraudulently</a:t>
          </a:r>
          <a:endParaRPr lang="en-US" dirty="0"/>
        </a:p>
      </dgm:t>
    </dgm:pt>
    <dgm:pt modelId="{AD8DD701-634F-4321-8B37-123232B55773}" type="parTrans" cxnId="{27044D2C-C967-4F36-9B30-178685D8583F}">
      <dgm:prSet/>
      <dgm:spPr/>
      <dgm:t>
        <a:bodyPr/>
        <a:lstStyle/>
        <a:p>
          <a:endParaRPr lang="en-US"/>
        </a:p>
      </dgm:t>
    </dgm:pt>
    <dgm:pt modelId="{C83836E9-4A17-44F9-914B-61F9987B8EB9}" type="sibTrans" cxnId="{27044D2C-C967-4F36-9B30-178685D8583F}">
      <dgm:prSet/>
      <dgm:spPr/>
      <dgm:t>
        <a:bodyPr/>
        <a:lstStyle/>
        <a:p>
          <a:endParaRPr lang="en-US"/>
        </a:p>
      </dgm:t>
    </dgm:pt>
    <dgm:pt modelId="{570C9F31-9F80-4B79-874E-B3F85EBFBAB5}">
      <dgm:prSet phldrT="[Text]"/>
      <dgm:spPr/>
      <dgm:t>
        <a:bodyPr/>
        <a:lstStyle/>
        <a:p>
          <a:r>
            <a:rPr lang="en-US" dirty="0" smtClean="0"/>
            <a:t>5.</a:t>
          </a:r>
          <a:endParaRPr lang="en-US" dirty="0"/>
        </a:p>
      </dgm:t>
    </dgm:pt>
    <dgm:pt modelId="{22636C05-53E0-4FD9-9D6C-0B03295F678E}" type="parTrans" cxnId="{688C9B5F-1182-4813-87A6-997ADDBAB75B}">
      <dgm:prSet/>
      <dgm:spPr/>
      <dgm:t>
        <a:bodyPr/>
        <a:lstStyle/>
        <a:p>
          <a:endParaRPr lang="en-US"/>
        </a:p>
      </dgm:t>
    </dgm:pt>
    <dgm:pt modelId="{5CDDFCA7-C2FC-448A-B732-866F6E35B42B}" type="sibTrans" cxnId="{688C9B5F-1182-4813-87A6-997ADDBAB75B}">
      <dgm:prSet/>
      <dgm:spPr/>
      <dgm:t>
        <a:bodyPr/>
        <a:lstStyle/>
        <a:p>
          <a:endParaRPr lang="en-US"/>
        </a:p>
      </dgm:t>
    </dgm:pt>
    <dgm:pt modelId="{500ED3C1-DE5F-48D2-A2B8-8A17E281B173}">
      <dgm:prSet phldrT="[Text]"/>
      <dgm:spPr/>
      <dgm:t>
        <a:bodyPr/>
        <a:lstStyle/>
        <a:p>
          <a:r>
            <a:rPr lang="en-US" dirty="0" smtClean="0">
              <a:latin typeface="+mn-lt"/>
            </a:rPr>
            <a:t>File a police report with the local police</a:t>
          </a:r>
          <a:endParaRPr lang="en-US" dirty="0"/>
        </a:p>
      </dgm:t>
    </dgm:pt>
    <dgm:pt modelId="{B118DD8E-16DA-49B6-90B3-4075D66BD9EF}" type="parTrans" cxnId="{D479E521-A606-4E21-BDA1-B232CA4159A9}">
      <dgm:prSet/>
      <dgm:spPr/>
      <dgm:t>
        <a:bodyPr/>
        <a:lstStyle/>
        <a:p>
          <a:endParaRPr lang="en-US"/>
        </a:p>
      </dgm:t>
    </dgm:pt>
    <dgm:pt modelId="{A511BA3C-760E-4E76-9383-A1CC3349EEAC}" type="sibTrans" cxnId="{D479E521-A606-4E21-BDA1-B232CA4159A9}">
      <dgm:prSet/>
      <dgm:spPr/>
      <dgm:t>
        <a:bodyPr/>
        <a:lstStyle/>
        <a:p>
          <a:endParaRPr lang="en-US"/>
        </a:p>
      </dgm:t>
    </dgm:pt>
    <dgm:pt modelId="{C516B256-5A19-41EA-8E28-5CC0E3F084C4}">
      <dgm:prSet phldrT="[Text]"/>
      <dgm:spPr/>
      <dgm:t>
        <a:bodyPr/>
        <a:lstStyle/>
        <a:p>
          <a:r>
            <a:rPr lang="en-US" dirty="0" smtClean="0"/>
            <a:t>6.</a:t>
          </a:r>
          <a:endParaRPr lang="en-US" dirty="0"/>
        </a:p>
      </dgm:t>
    </dgm:pt>
    <dgm:pt modelId="{0AA7B4D1-27BF-4777-9EDC-18801C11AD1E}" type="parTrans" cxnId="{BAC2B687-0B2A-4BA5-83B3-5DA002250A7F}">
      <dgm:prSet/>
      <dgm:spPr/>
      <dgm:t>
        <a:bodyPr/>
        <a:lstStyle/>
        <a:p>
          <a:endParaRPr lang="en-US"/>
        </a:p>
      </dgm:t>
    </dgm:pt>
    <dgm:pt modelId="{4816636F-8711-440D-9271-89D97564D762}" type="sibTrans" cxnId="{BAC2B687-0B2A-4BA5-83B3-5DA002250A7F}">
      <dgm:prSet/>
      <dgm:spPr/>
      <dgm:t>
        <a:bodyPr/>
        <a:lstStyle/>
        <a:p>
          <a:endParaRPr lang="en-US"/>
        </a:p>
      </dgm:t>
    </dgm:pt>
    <dgm:pt modelId="{29431C61-68A1-443E-B1F9-3D9B1041B743}">
      <dgm:prSet phldrT="[Text]"/>
      <dgm:spPr/>
      <dgm:t>
        <a:bodyPr/>
        <a:lstStyle/>
        <a:p>
          <a:r>
            <a:rPr lang="en-US" dirty="0" smtClean="0">
              <a:latin typeface="+mn-lt"/>
            </a:rPr>
            <a:t>File a complaint with the FTC: www.ftccomplaintassistant.gov</a:t>
          </a:r>
          <a:endParaRPr lang="en-US" dirty="0"/>
        </a:p>
      </dgm:t>
    </dgm:pt>
    <dgm:pt modelId="{904BC9C2-F57D-449A-B542-236A31B15670}" type="parTrans" cxnId="{5836FFE2-DC25-46B7-AAD9-80FBE18BA845}">
      <dgm:prSet/>
      <dgm:spPr/>
      <dgm:t>
        <a:bodyPr/>
        <a:lstStyle/>
        <a:p>
          <a:endParaRPr lang="en-US"/>
        </a:p>
      </dgm:t>
    </dgm:pt>
    <dgm:pt modelId="{8D114F35-09F1-4403-AC27-1A5DE27750E4}" type="sibTrans" cxnId="{5836FFE2-DC25-46B7-AAD9-80FBE18BA845}">
      <dgm:prSet/>
      <dgm:spPr/>
      <dgm:t>
        <a:bodyPr/>
        <a:lstStyle/>
        <a:p>
          <a:endParaRPr lang="en-US"/>
        </a:p>
      </dgm:t>
    </dgm:pt>
    <dgm:pt modelId="{6A6B3D57-AB6B-456C-B76F-80064A016284}" type="pres">
      <dgm:prSet presAssocID="{ED99147A-1D5C-4241-9ADC-43640DC20EB0}" presName="linearFlow" presStyleCnt="0">
        <dgm:presLayoutVars>
          <dgm:dir/>
          <dgm:animLvl val="lvl"/>
          <dgm:resizeHandles val="exact"/>
        </dgm:presLayoutVars>
      </dgm:prSet>
      <dgm:spPr/>
      <dgm:t>
        <a:bodyPr/>
        <a:lstStyle/>
        <a:p>
          <a:endParaRPr lang="en-US"/>
        </a:p>
      </dgm:t>
    </dgm:pt>
    <dgm:pt modelId="{B3710ADC-2151-4A30-9290-896BD58EEF14}" type="pres">
      <dgm:prSet presAssocID="{3AE5627C-E99B-45EE-9E19-DDAD9563A146}" presName="composite" presStyleCnt="0"/>
      <dgm:spPr/>
    </dgm:pt>
    <dgm:pt modelId="{95599F98-9315-485C-859D-02CCA6D6B295}" type="pres">
      <dgm:prSet presAssocID="{3AE5627C-E99B-45EE-9E19-DDAD9563A146}" presName="parentText" presStyleLbl="alignNode1" presStyleIdx="0" presStyleCnt="3">
        <dgm:presLayoutVars>
          <dgm:chMax val="1"/>
          <dgm:bulletEnabled val="1"/>
        </dgm:presLayoutVars>
      </dgm:prSet>
      <dgm:spPr/>
      <dgm:t>
        <a:bodyPr/>
        <a:lstStyle/>
        <a:p>
          <a:endParaRPr lang="en-US"/>
        </a:p>
      </dgm:t>
    </dgm:pt>
    <dgm:pt modelId="{3C3697B6-929C-439E-9DFF-68127BC399EB}" type="pres">
      <dgm:prSet presAssocID="{3AE5627C-E99B-45EE-9E19-DDAD9563A146}" presName="descendantText" presStyleLbl="alignAcc1" presStyleIdx="0" presStyleCnt="3">
        <dgm:presLayoutVars>
          <dgm:bulletEnabled val="1"/>
        </dgm:presLayoutVars>
      </dgm:prSet>
      <dgm:spPr/>
      <dgm:t>
        <a:bodyPr/>
        <a:lstStyle/>
        <a:p>
          <a:endParaRPr lang="en-US"/>
        </a:p>
      </dgm:t>
    </dgm:pt>
    <dgm:pt modelId="{F9A9F5E1-C3FA-4B0C-843F-273FD51C7F14}" type="pres">
      <dgm:prSet presAssocID="{DB4DD942-873B-4F57-AD76-C5937E182D52}" presName="sp" presStyleCnt="0"/>
      <dgm:spPr/>
    </dgm:pt>
    <dgm:pt modelId="{255D1142-F40A-4952-93AD-89957EF159E2}" type="pres">
      <dgm:prSet presAssocID="{570C9F31-9F80-4B79-874E-B3F85EBFBAB5}" presName="composite" presStyleCnt="0"/>
      <dgm:spPr/>
    </dgm:pt>
    <dgm:pt modelId="{36E609CB-8679-4AAA-A5C8-DD3DAC051EC7}" type="pres">
      <dgm:prSet presAssocID="{570C9F31-9F80-4B79-874E-B3F85EBFBAB5}" presName="parentText" presStyleLbl="alignNode1" presStyleIdx="1" presStyleCnt="3">
        <dgm:presLayoutVars>
          <dgm:chMax val="1"/>
          <dgm:bulletEnabled val="1"/>
        </dgm:presLayoutVars>
      </dgm:prSet>
      <dgm:spPr/>
      <dgm:t>
        <a:bodyPr/>
        <a:lstStyle/>
        <a:p>
          <a:endParaRPr lang="en-US"/>
        </a:p>
      </dgm:t>
    </dgm:pt>
    <dgm:pt modelId="{EE00F203-ECFC-4E2E-B14B-6C1A5D4626DA}" type="pres">
      <dgm:prSet presAssocID="{570C9F31-9F80-4B79-874E-B3F85EBFBAB5}" presName="descendantText" presStyleLbl="alignAcc1" presStyleIdx="1" presStyleCnt="3">
        <dgm:presLayoutVars>
          <dgm:bulletEnabled val="1"/>
        </dgm:presLayoutVars>
      </dgm:prSet>
      <dgm:spPr/>
      <dgm:t>
        <a:bodyPr/>
        <a:lstStyle/>
        <a:p>
          <a:endParaRPr lang="en-US"/>
        </a:p>
      </dgm:t>
    </dgm:pt>
    <dgm:pt modelId="{24B07AD3-D622-4C38-ABA1-014F0210119C}" type="pres">
      <dgm:prSet presAssocID="{5CDDFCA7-C2FC-448A-B732-866F6E35B42B}" presName="sp" presStyleCnt="0"/>
      <dgm:spPr/>
    </dgm:pt>
    <dgm:pt modelId="{E6308245-CF90-40FF-9EC9-06CD210A0C81}" type="pres">
      <dgm:prSet presAssocID="{C516B256-5A19-41EA-8E28-5CC0E3F084C4}" presName="composite" presStyleCnt="0"/>
      <dgm:spPr/>
    </dgm:pt>
    <dgm:pt modelId="{9AE31EB3-2531-4D47-A385-E36878CE6648}" type="pres">
      <dgm:prSet presAssocID="{C516B256-5A19-41EA-8E28-5CC0E3F084C4}" presName="parentText" presStyleLbl="alignNode1" presStyleIdx="2" presStyleCnt="3">
        <dgm:presLayoutVars>
          <dgm:chMax val="1"/>
          <dgm:bulletEnabled val="1"/>
        </dgm:presLayoutVars>
      </dgm:prSet>
      <dgm:spPr/>
      <dgm:t>
        <a:bodyPr/>
        <a:lstStyle/>
        <a:p>
          <a:endParaRPr lang="en-US"/>
        </a:p>
      </dgm:t>
    </dgm:pt>
    <dgm:pt modelId="{DE43A12F-418B-4FA9-AA83-05087D4599A6}" type="pres">
      <dgm:prSet presAssocID="{C516B256-5A19-41EA-8E28-5CC0E3F084C4}" presName="descendantText" presStyleLbl="alignAcc1" presStyleIdx="2" presStyleCnt="3">
        <dgm:presLayoutVars>
          <dgm:bulletEnabled val="1"/>
        </dgm:presLayoutVars>
      </dgm:prSet>
      <dgm:spPr/>
      <dgm:t>
        <a:bodyPr/>
        <a:lstStyle/>
        <a:p>
          <a:endParaRPr lang="en-US"/>
        </a:p>
      </dgm:t>
    </dgm:pt>
  </dgm:ptLst>
  <dgm:cxnLst>
    <dgm:cxn modelId="{4BFF774C-DE27-4C81-B5D9-CEA56E833DCE}" type="presOf" srcId="{C516B256-5A19-41EA-8E28-5CC0E3F084C4}" destId="{9AE31EB3-2531-4D47-A385-E36878CE6648}" srcOrd="0" destOrd="0" presId="urn:microsoft.com/office/officeart/2005/8/layout/chevron2"/>
    <dgm:cxn modelId="{5844C8E6-E7C5-4D83-88A3-21165F900497}" type="presOf" srcId="{76EA6142-1DCA-4E7C-9993-3F0C6FD61035}" destId="{3C3697B6-929C-439E-9DFF-68127BC399EB}" srcOrd="0" destOrd="0" presId="urn:microsoft.com/office/officeart/2005/8/layout/chevron2"/>
    <dgm:cxn modelId="{5836FFE2-DC25-46B7-AAD9-80FBE18BA845}" srcId="{C516B256-5A19-41EA-8E28-5CC0E3F084C4}" destId="{29431C61-68A1-443E-B1F9-3D9B1041B743}" srcOrd="0" destOrd="0" parTransId="{904BC9C2-F57D-449A-B542-236A31B15670}" sibTransId="{8D114F35-09F1-4403-AC27-1A5DE27750E4}"/>
    <dgm:cxn modelId="{583F82F2-265B-4593-903E-44E3FA16D2B8}" type="presOf" srcId="{ED99147A-1D5C-4241-9ADC-43640DC20EB0}" destId="{6A6B3D57-AB6B-456C-B76F-80064A016284}" srcOrd="0" destOrd="0" presId="urn:microsoft.com/office/officeart/2005/8/layout/chevron2"/>
    <dgm:cxn modelId="{BAC2B687-0B2A-4BA5-83B3-5DA002250A7F}" srcId="{ED99147A-1D5C-4241-9ADC-43640DC20EB0}" destId="{C516B256-5A19-41EA-8E28-5CC0E3F084C4}" srcOrd="2" destOrd="0" parTransId="{0AA7B4D1-27BF-4777-9EDC-18801C11AD1E}" sibTransId="{4816636F-8711-440D-9271-89D97564D762}"/>
    <dgm:cxn modelId="{FE1F92E7-BF7F-4A2B-B182-E4885754E75A}" type="presOf" srcId="{570C9F31-9F80-4B79-874E-B3F85EBFBAB5}" destId="{36E609CB-8679-4AAA-A5C8-DD3DAC051EC7}" srcOrd="0" destOrd="0" presId="urn:microsoft.com/office/officeart/2005/8/layout/chevron2"/>
    <dgm:cxn modelId="{27044D2C-C967-4F36-9B30-178685D8583F}" srcId="{3AE5627C-E99B-45EE-9E19-DDAD9563A146}" destId="{76EA6142-1DCA-4E7C-9993-3F0C6FD61035}" srcOrd="0" destOrd="0" parTransId="{AD8DD701-634F-4321-8B37-123232B55773}" sibTransId="{C83836E9-4A17-44F9-914B-61F9987B8EB9}"/>
    <dgm:cxn modelId="{67E5BE8D-DC33-45C9-AA84-2EF5FEDB4394}" srcId="{ED99147A-1D5C-4241-9ADC-43640DC20EB0}" destId="{3AE5627C-E99B-45EE-9E19-DDAD9563A146}" srcOrd="0" destOrd="0" parTransId="{9A86892C-D9D9-49B2-B025-C0EA7FD6B6CD}" sibTransId="{DB4DD942-873B-4F57-AD76-C5937E182D52}"/>
    <dgm:cxn modelId="{47AC07B5-A1D1-49B6-83A5-D24390B35544}" type="presOf" srcId="{3AE5627C-E99B-45EE-9E19-DDAD9563A146}" destId="{95599F98-9315-485C-859D-02CCA6D6B295}" srcOrd="0" destOrd="0" presId="urn:microsoft.com/office/officeart/2005/8/layout/chevron2"/>
    <dgm:cxn modelId="{688C9B5F-1182-4813-87A6-997ADDBAB75B}" srcId="{ED99147A-1D5C-4241-9ADC-43640DC20EB0}" destId="{570C9F31-9F80-4B79-874E-B3F85EBFBAB5}" srcOrd="1" destOrd="0" parTransId="{22636C05-53E0-4FD9-9D6C-0B03295F678E}" sibTransId="{5CDDFCA7-C2FC-448A-B732-866F6E35B42B}"/>
    <dgm:cxn modelId="{D011D099-C759-4328-8724-F61A4B7B45AC}" type="presOf" srcId="{500ED3C1-DE5F-48D2-A2B8-8A17E281B173}" destId="{EE00F203-ECFC-4E2E-B14B-6C1A5D4626DA}" srcOrd="0" destOrd="0" presId="urn:microsoft.com/office/officeart/2005/8/layout/chevron2"/>
    <dgm:cxn modelId="{D2DBCE5C-5A8D-47D8-BC52-F156561E1835}" type="presOf" srcId="{29431C61-68A1-443E-B1F9-3D9B1041B743}" destId="{DE43A12F-418B-4FA9-AA83-05087D4599A6}" srcOrd="0" destOrd="0" presId="urn:microsoft.com/office/officeart/2005/8/layout/chevron2"/>
    <dgm:cxn modelId="{D479E521-A606-4E21-BDA1-B232CA4159A9}" srcId="{570C9F31-9F80-4B79-874E-B3F85EBFBAB5}" destId="{500ED3C1-DE5F-48D2-A2B8-8A17E281B173}" srcOrd="0" destOrd="0" parTransId="{B118DD8E-16DA-49B6-90B3-4075D66BD9EF}" sibTransId="{A511BA3C-760E-4E76-9383-A1CC3349EEAC}"/>
    <dgm:cxn modelId="{76884A37-545E-4AE6-9A3C-4337E4413DE0}" type="presParOf" srcId="{6A6B3D57-AB6B-456C-B76F-80064A016284}" destId="{B3710ADC-2151-4A30-9290-896BD58EEF14}" srcOrd="0" destOrd="0" presId="urn:microsoft.com/office/officeart/2005/8/layout/chevron2"/>
    <dgm:cxn modelId="{A9559EB3-B6E2-4A69-B5AA-3870F4E1AEEC}" type="presParOf" srcId="{B3710ADC-2151-4A30-9290-896BD58EEF14}" destId="{95599F98-9315-485C-859D-02CCA6D6B295}" srcOrd="0" destOrd="0" presId="urn:microsoft.com/office/officeart/2005/8/layout/chevron2"/>
    <dgm:cxn modelId="{259CE2F6-9DDC-427A-A8FE-7A9E35AC6608}" type="presParOf" srcId="{B3710ADC-2151-4A30-9290-896BD58EEF14}" destId="{3C3697B6-929C-439E-9DFF-68127BC399EB}" srcOrd="1" destOrd="0" presId="urn:microsoft.com/office/officeart/2005/8/layout/chevron2"/>
    <dgm:cxn modelId="{50323AE8-7586-45DB-8B29-E9BB13DB0F3F}" type="presParOf" srcId="{6A6B3D57-AB6B-456C-B76F-80064A016284}" destId="{F9A9F5E1-C3FA-4B0C-843F-273FD51C7F14}" srcOrd="1" destOrd="0" presId="urn:microsoft.com/office/officeart/2005/8/layout/chevron2"/>
    <dgm:cxn modelId="{5C2F25A6-B093-4DC9-B333-4065BCCF9E41}" type="presParOf" srcId="{6A6B3D57-AB6B-456C-B76F-80064A016284}" destId="{255D1142-F40A-4952-93AD-89957EF159E2}" srcOrd="2" destOrd="0" presId="urn:microsoft.com/office/officeart/2005/8/layout/chevron2"/>
    <dgm:cxn modelId="{7D24A118-1C38-457C-91C2-40B0CC7C2D4B}" type="presParOf" srcId="{255D1142-F40A-4952-93AD-89957EF159E2}" destId="{36E609CB-8679-4AAA-A5C8-DD3DAC051EC7}" srcOrd="0" destOrd="0" presId="urn:microsoft.com/office/officeart/2005/8/layout/chevron2"/>
    <dgm:cxn modelId="{46209441-0D16-4202-94BA-4D92608EBBA1}" type="presParOf" srcId="{255D1142-F40A-4952-93AD-89957EF159E2}" destId="{EE00F203-ECFC-4E2E-B14B-6C1A5D4626DA}" srcOrd="1" destOrd="0" presId="urn:microsoft.com/office/officeart/2005/8/layout/chevron2"/>
    <dgm:cxn modelId="{0BBD8D7F-B0F4-44AF-B652-E6FE8550897E}" type="presParOf" srcId="{6A6B3D57-AB6B-456C-B76F-80064A016284}" destId="{24B07AD3-D622-4C38-ABA1-014F0210119C}" srcOrd="3" destOrd="0" presId="urn:microsoft.com/office/officeart/2005/8/layout/chevron2"/>
    <dgm:cxn modelId="{F174F1BE-DAF8-40D4-9735-65AA5CE63BB7}" type="presParOf" srcId="{6A6B3D57-AB6B-456C-B76F-80064A016284}" destId="{E6308245-CF90-40FF-9EC9-06CD210A0C81}" srcOrd="4" destOrd="0" presId="urn:microsoft.com/office/officeart/2005/8/layout/chevron2"/>
    <dgm:cxn modelId="{ED1C2362-BC28-4FAF-BFAF-58FF74BA3FE8}" type="presParOf" srcId="{E6308245-CF90-40FF-9EC9-06CD210A0C81}" destId="{9AE31EB3-2531-4D47-A385-E36878CE6648}" srcOrd="0" destOrd="0" presId="urn:microsoft.com/office/officeart/2005/8/layout/chevron2"/>
    <dgm:cxn modelId="{F1C07C8F-8B24-44BC-B865-62AA66891988}" type="presParOf" srcId="{E6308245-CF90-40FF-9EC9-06CD210A0C81}" destId="{DE43A12F-418B-4FA9-AA83-05087D4599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BE281F-A4E4-454F-A6E3-F1AB23898404}" type="doc">
      <dgm:prSet loTypeId="urn:microsoft.com/office/officeart/2005/8/layout/vList2" loCatId="list" qsTypeId="urn:microsoft.com/office/officeart/2005/8/quickstyle/simple1#6" qsCatId="simple" csTypeId="urn:microsoft.com/office/officeart/2005/8/colors/accent2_2" csCatId="accent2" phldr="1"/>
      <dgm:spPr/>
      <dgm:t>
        <a:bodyPr/>
        <a:lstStyle/>
        <a:p>
          <a:endParaRPr lang="en-US"/>
        </a:p>
      </dgm:t>
    </dgm:pt>
    <dgm:pt modelId="{0D4F3261-5B12-46C8-B805-CE33D4433F6D}">
      <dgm:prSet custT="1"/>
      <dgm:spPr/>
      <dgm:t>
        <a:bodyPr/>
        <a:lstStyle/>
        <a:p>
          <a:pPr rtl="0"/>
          <a:r>
            <a:rPr lang="en-US" sz="3200" dirty="0" smtClean="0"/>
            <a:t>Services</a:t>
          </a:r>
          <a:endParaRPr lang="en-US" sz="3200" dirty="0"/>
        </a:p>
      </dgm:t>
    </dgm:pt>
    <dgm:pt modelId="{D3985FF8-3239-4BAD-9F3F-6FF20CD42E27}" type="parTrans" cxnId="{D3CB9706-F096-4587-AA14-45DDB403602F}">
      <dgm:prSet/>
      <dgm:spPr/>
      <dgm:t>
        <a:bodyPr/>
        <a:lstStyle/>
        <a:p>
          <a:endParaRPr lang="en-US" sz="2400"/>
        </a:p>
      </dgm:t>
    </dgm:pt>
    <dgm:pt modelId="{66FED3A7-B6A1-4617-A3AB-B39CBEE3EE94}" type="sibTrans" cxnId="{D3CB9706-F096-4587-AA14-45DDB403602F}">
      <dgm:prSet/>
      <dgm:spPr/>
      <dgm:t>
        <a:bodyPr/>
        <a:lstStyle/>
        <a:p>
          <a:endParaRPr lang="en-US" sz="2400"/>
        </a:p>
      </dgm:t>
    </dgm:pt>
    <dgm:pt modelId="{9BC23B10-958E-44EF-B131-E475F7E7B364}">
      <dgm:prSet custT="1"/>
      <dgm:spPr/>
      <dgm:t>
        <a:bodyPr/>
        <a:lstStyle/>
        <a:p>
          <a:pPr rtl="0"/>
          <a:r>
            <a:rPr lang="en-US" sz="2400" dirty="0" smtClean="0">
              <a:latin typeface="+mn-lt"/>
            </a:rPr>
            <a:t>Limits liability of identity theft victims</a:t>
          </a:r>
          <a:endParaRPr lang="en-US" sz="2400" dirty="0"/>
        </a:p>
      </dgm:t>
    </dgm:pt>
    <dgm:pt modelId="{C10C0CC4-CA55-43D7-9C0B-DB8AD36C3234}" type="parTrans" cxnId="{EABF0C62-1773-4256-9620-AEE6992F2573}">
      <dgm:prSet/>
      <dgm:spPr/>
      <dgm:t>
        <a:bodyPr/>
        <a:lstStyle/>
        <a:p>
          <a:endParaRPr lang="en-US" sz="2400"/>
        </a:p>
      </dgm:t>
    </dgm:pt>
    <dgm:pt modelId="{98C27F60-FFCC-42EA-98BD-1BA12EA2D862}" type="sibTrans" cxnId="{EABF0C62-1773-4256-9620-AEE6992F2573}">
      <dgm:prSet/>
      <dgm:spPr/>
      <dgm:t>
        <a:bodyPr/>
        <a:lstStyle/>
        <a:p>
          <a:endParaRPr lang="en-US" sz="2400"/>
        </a:p>
      </dgm:t>
    </dgm:pt>
    <dgm:pt modelId="{87048385-BE8A-4B73-8C0B-6B722083E7FD}">
      <dgm:prSet custT="1"/>
      <dgm:spPr/>
      <dgm:t>
        <a:bodyPr/>
        <a:lstStyle/>
        <a:p>
          <a:pPr rtl="0"/>
          <a:r>
            <a:rPr lang="en-US" sz="3200" dirty="0" smtClean="0"/>
            <a:t>Choosing identity theft insurance</a:t>
          </a:r>
          <a:endParaRPr lang="en-US" sz="3200" dirty="0"/>
        </a:p>
      </dgm:t>
    </dgm:pt>
    <dgm:pt modelId="{ED1BDE80-32C8-43FF-9A21-677D06A1CE7F}" type="parTrans" cxnId="{DB92BEEC-ED50-4A7C-BA83-29BAC1BC4DF7}">
      <dgm:prSet/>
      <dgm:spPr/>
      <dgm:t>
        <a:bodyPr/>
        <a:lstStyle/>
        <a:p>
          <a:endParaRPr lang="en-US" sz="2400"/>
        </a:p>
      </dgm:t>
    </dgm:pt>
    <dgm:pt modelId="{EF158A0A-4F8F-4F0C-B247-391EDA5B2D50}" type="sibTrans" cxnId="{DB92BEEC-ED50-4A7C-BA83-29BAC1BC4DF7}">
      <dgm:prSet/>
      <dgm:spPr/>
      <dgm:t>
        <a:bodyPr/>
        <a:lstStyle/>
        <a:p>
          <a:endParaRPr lang="en-US" sz="2400"/>
        </a:p>
      </dgm:t>
    </dgm:pt>
    <dgm:pt modelId="{E0EAAA6E-1913-40F0-9556-8F6872E600EF}">
      <dgm:prSet custT="1"/>
      <dgm:spPr/>
      <dgm:t>
        <a:bodyPr/>
        <a:lstStyle/>
        <a:p>
          <a:pPr rtl="0"/>
          <a:r>
            <a:rPr lang="en-US" sz="2400" dirty="0" smtClean="0">
              <a:latin typeface="+mn-lt"/>
            </a:rPr>
            <a:t>Research exactly what the company covers</a:t>
          </a:r>
          <a:endParaRPr lang="en-US" sz="2400" dirty="0"/>
        </a:p>
      </dgm:t>
    </dgm:pt>
    <dgm:pt modelId="{71C69DFB-9848-4A22-9AAF-E27C298F1051}" type="parTrans" cxnId="{89211AD1-B303-4FF8-970C-A2C11397DE8A}">
      <dgm:prSet/>
      <dgm:spPr/>
      <dgm:t>
        <a:bodyPr/>
        <a:lstStyle/>
        <a:p>
          <a:endParaRPr lang="en-US" sz="2400"/>
        </a:p>
      </dgm:t>
    </dgm:pt>
    <dgm:pt modelId="{F7248004-8D5A-44D1-8B1B-3BAEACE73319}" type="sibTrans" cxnId="{89211AD1-B303-4FF8-970C-A2C11397DE8A}">
      <dgm:prSet/>
      <dgm:spPr/>
      <dgm:t>
        <a:bodyPr/>
        <a:lstStyle/>
        <a:p>
          <a:endParaRPr lang="en-US" sz="2400"/>
        </a:p>
      </dgm:t>
    </dgm:pt>
    <dgm:pt modelId="{08A63CB5-B884-458E-B54E-0494E84DD583}">
      <dgm:prSet custT="1"/>
      <dgm:spPr/>
      <dgm:t>
        <a:bodyPr/>
        <a:lstStyle/>
        <a:p>
          <a:pPr rtl="0"/>
          <a:r>
            <a:rPr lang="en-US" sz="2400" dirty="0" smtClean="0">
              <a:latin typeface="+mn-lt"/>
            </a:rPr>
            <a:t>Check to see if there are any complaints against the company (Better Business Bureau, consumer protection agency, and state Attorney General)</a:t>
          </a:r>
          <a:endParaRPr lang="en-US" sz="2400" dirty="0"/>
        </a:p>
      </dgm:t>
    </dgm:pt>
    <dgm:pt modelId="{A8646927-580F-42F3-B56D-8847F40BE68D}" type="parTrans" cxnId="{F02B91A8-031A-4D5A-A3BE-FDC81BFB47FA}">
      <dgm:prSet/>
      <dgm:spPr/>
      <dgm:t>
        <a:bodyPr/>
        <a:lstStyle/>
        <a:p>
          <a:endParaRPr lang="en-US" sz="2400"/>
        </a:p>
      </dgm:t>
    </dgm:pt>
    <dgm:pt modelId="{13691F89-E7C4-4EDD-B792-712D63E3E6A7}" type="sibTrans" cxnId="{F02B91A8-031A-4D5A-A3BE-FDC81BFB47FA}">
      <dgm:prSet/>
      <dgm:spPr/>
      <dgm:t>
        <a:bodyPr/>
        <a:lstStyle/>
        <a:p>
          <a:endParaRPr lang="en-US" sz="2400"/>
        </a:p>
      </dgm:t>
    </dgm:pt>
    <dgm:pt modelId="{205CB0CC-25E6-483D-954D-04E04BA3C0A0}">
      <dgm:prSet custT="1"/>
      <dgm:spPr/>
      <dgm:t>
        <a:bodyPr/>
        <a:lstStyle/>
        <a:p>
          <a:r>
            <a:rPr lang="en-US" sz="2400" dirty="0" smtClean="0">
              <a:solidFill>
                <a:srgbClr val="000000"/>
              </a:solidFill>
              <a:latin typeface="Centaur"/>
            </a:rPr>
            <a:t>Reimburses</a:t>
          </a:r>
          <a:r>
            <a:rPr lang="en-US" sz="2400" dirty="0" smtClean="0">
              <a:solidFill>
                <a:srgbClr val="000000"/>
              </a:solidFill>
            </a:rPr>
            <a:t> </a:t>
          </a:r>
          <a:r>
            <a:rPr lang="en-US" sz="2400" dirty="0" smtClean="0">
              <a:solidFill>
                <a:srgbClr val="000000"/>
              </a:solidFill>
              <a:latin typeface="Centaur"/>
            </a:rPr>
            <a:t>victims for some or all out of pocket expenses caused by the theft</a:t>
          </a:r>
          <a:endParaRPr lang="en-US" sz="2400" dirty="0">
            <a:latin typeface="+mn-lt"/>
          </a:endParaRPr>
        </a:p>
      </dgm:t>
    </dgm:pt>
    <dgm:pt modelId="{027069B8-3D01-43B9-B053-5F90CB199481}" type="parTrans" cxnId="{7713735F-032B-45C1-B8F2-62FF18935AD7}">
      <dgm:prSet/>
      <dgm:spPr/>
      <dgm:t>
        <a:bodyPr/>
        <a:lstStyle/>
        <a:p>
          <a:endParaRPr lang="en-US" sz="2400"/>
        </a:p>
      </dgm:t>
    </dgm:pt>
    <dgm:pt modelId="{54B6580B-E006-411B-9123-54509655737E}" type="sibTrans" cxnId="{7713735F-032B-45C1-B8F2-62FF18935AD7}">
      <dgm:prSet/>
      <dgm:spPr/>
      <dgm:t>
        <a:bodyPr/>
        <a:lstStyle/>
        <a:p>
          <a:endParaRPr lang="en-US" sz="2400"/>
        </a:p>
      </dgm:t>
    </dgm:pt>
    <dgm:pt modelId="{E373A7BB-643A-4C0E-A89B-F9A891E9D4EA}" type="pres">
      <dgm:prSet presAssocID="{67BE281F-A4E4-454F-A6E3-F1AB23898404}" presName="linear" presStyleCnt="0">
        <dgm:presLayoutVars>
          <dgm:animLvl val="lvl"/>
          <dgm:resizeHandles val="exact"/>
        </dgm:presLayoutVars>
      </dgm:prSet>
      <dgm:spPr/>
      <dgm:t>
        <a:bodyPr/>
        <a:lstStyle/>
        <a:p>
          <a:endParaRPr lang="en-US"/>
        </a:p>
      </dgm:t>
    </dgm:pt>
    <dgm:pt modelId="{80EB461A-79AE-4FA5-9A89-87E59B9C05D9}" type="pres">
      <dgm:prSet presAssocID="{0D4F3261-5B12-46C8-B805-CE33D4433F6D}" presName="parentText" presStyleLbl="node1" presStyleIdx="0" presStyleCnt="2" custScaleY="45858">
        <dgm:presLayoutVars>
          <dgm:chMax val="0"/>
          <dgm:bulletEnabled val="1"/>
        </dgm:presLayoutVars>
      </dgm:prSet>
      <dgm:spPr/>
      <dgm:t>
        <a:bodyPr/>
        <a:lstStyle/>
        <a:p>
          <a:endParaRPr lang="en-US"/>
        </a:p>
      </dgm:t>
    </dgm:pt>
    <dgm:pt modelId="{357236BA-5AA4-415F-80EB-9AE1AEC27312}" type="pres">
      <dgm:prSet presAssocID="{0D4F3261-5B12-46C8-B805-CE33D4433F6D}" presName="childText" presStyleLbl="revTx" presStyleIdx="0" presStyleCnt="2">
        <dgm:presLayoutVars>
          <dgm:bulletEnabled val="1"/>
        </dgm:presLayoutVars>
      </dgm:prSet>
      <dgm:spPr/>
      <dgm:t>
        <a:bodyPr/>
        <a:lstStyle/>
        <a:p>
          <a:endParaRPr lang="en-US"/>
        </a:p>
      </dgm:t>
    </dgm:pt>
    <dgm:pt modelId="{E6ECAFAF-98BA-4C96-92F9-82628A772A28}" type="pres">
      <dgm:prSet presAssocID="{87048385-BE8A-4B73-8C0B-6B722083E7FD}" presName="parentText" presStyleLbl="node1" presStyleIdx="1" presStyleCnt="2" custScaleY="50855" custLinFactNeighborY="1559">
        <dgm:presLayoutVars>
          <dgm:chMax val="0"/>
          <dgm:bulletEnabled val="1"/>
        </dgm:presLayoutVars>
      </dgm:prSet>
      <dgm:spPr/>
      <dgm:t>
        <a:bodyPr/>
        <a:lstStyle/>
        <a:p>
          <a:endParaRPr lang="en-US"/>
        </a:p>
      </dgm:t>
    </dgm:pt>
    <dgm:pt modelId="{4EDCFF81-AA65-44FA-AEEF-6FABDC477BEE}" type="pres">
      <dgm:prSet presAssocID="{87048385-BE8A-4B73-8C0B-6B722083E7FD}" presName="childText" presStyleLbl="revTx" presStyleIdx="1" presStyleCnt="2" custLinFactNeighborY="6982">
        <dgm:presLayoutVars>
          <dgm:bulletEnabled val="1"/>
        </dgm:presLayoutVars>
      </dgm:prSet>
      <dgm:spPr/>
      <dgm:t>
        <a:bodyPr/>
        <a:lstStyle/>
        <a:p>
          <a:endParaRPr lang="en-US"/>
        </a:p>
      </dgm:t>
    </dgm:pt>
  </dgm:ptLst>
  <dgm:cxnLst>
    <dgm:cxn modelId="{F316E8BC-1403-470E-9BEC-9130954CAD28}" type="presOf" srcId="{E0EAAA6E-1913-40F0-9556-8F6872E600EF}" destId="{4EDCFF81-AA65-44FA-AEEF-6FABDC477BEE}" srcOrd="0" destOrd="0" presId="urn:microsoft.com/office/officeart/2005/8/layout/vList2"/>
    <dgm:cxn modelId="{DB92BEEC-ED50-4A7C-BA83-29BAC1BC4DF7}" srcId="{67BE281F-A4E4-454F-A6E3-F1AB23898404}" destId="{87048385-BE8A-4B73-8C0B-6B722083E7FD}" srcOrd="1" destOrd="0" parTransId="{ED1BDE80-32C8-43FF-9A21-677D06A1CE7F}" sibTransId="{EF158A0A-4F8F-4F0C-B247-391EDA5B2D50}"/>
    <dgm:cxn modelId="{EABF0C62-1773-4256-9620-AEE6992F2573}" srcId="{0D4F3261-5B12-46C8-B805-CE33D4433F6D}" destId="{9BC23B10-958E-44EF-B131-E475F7E7B364}" srcOrd="0" destOrd="0" parTransId="{C10C0CC4-CA55-43D7-9C0B-DB8AD36C3234}" sibTransId="{98C27F60-FFCC-42EA-98BD-1BA12EA2D862}"/>
    <dgm:cxn modelId="{3B3FCBD5-70BC-437B-A2B3-448AD9C65778}" type="presOf" srcId="{87048385-BE8A-4B73-8C0B-6B722083E7FD}" destId="{E6ECAFAF-98BA-4C96-92F9-82628A772A28}" srcOrd="0" destOrd="0" presId="urn:microsoft.com/office/officeart/2005/8/layout/vList2"/>
    <dgm:cxn modelId="{F02B91A8-031A-4D5A-A3BE-FDC81BFB47FA}" srcId="{87048385-BE8A-4B73-8C0B-6B722083E7FD}" destId="{08A63CB5-B884-458E-B54E-0494E84DD583}" srcOrd="1" destOrd="0" parTransId="{A8646927-580F-42F3-B56D-8847F40BE68D}" sibTransId="{13691F89-E7C4-4EDD-B792-712D63E3E6A7}"/>
    <dgm:cxn modelId="{4B8415C0-7EE5-4274-A8CC-46B11A3FD1FC}" type="presOf" srcId="{9BC23B10-958E-44EF-B131-E475F7E7B364}" destId="{357236BA-5AA4-415F-80EB-9AE1AEC27312}" srcOrd="0" destOrd="0" presId="urn:microsoft.com/office/officeart/2005/8/layout/vList2"/>
    <dgm:cxn modelId="{28F1B9CE-80E8-43E3-8601-EADAFA9C5E6E}" type="presOf" srcId="{205CB0CC-25E6-483D-954D-04E04BA3C0A0}" destId="{357236BA-5AA4-415F-80EB-9AE1AEC27312}" srcOrd="0" destOrd="1" presId="urn:microsoft.com/office/officeart/2005/8/layout/vList2"/>
    <dgm:cxn modelId="{5C8F7E2F-A761-4D32-B719-2E38BF23A384}" type="presOf" srcId="{08A63CB5-B884-458E-B54E-0494E84DD583}" destId="{4EDCFF81-AA65-44FA-AEEF-6FABDC477BEE}" srcOrd="0" destOrd="1" presId="urn:microsoft.com/office/officeart/2005/8/layout/vList2"/>
    <dgm:cxn modelId="{89211AD1-B303-4FF8-970C-A2C11397DE8A}" srcId="{87048385-BE8A-4B73-8C0B-6B722083E7FD}" destId="{E0EAAA6E-1913-40F0-9556-8F6872E600EF}" srcOrd="0" destOrd="0" parTransId="{71C69DFB-9848-4A22-9AAF-E27C298F1051}" sibTransId="{F7248004-8D5A-44D1-8B1B-3BAEACE73319}"/>
    <dgm:cxn modelId="{D3CB9706-F096-4587-AA14-45DDB403602F}" srcId="{67BE281F-A4E4-454F-A6E3-F1AB23898404}" destId="{0D4F3261-5B12-46C8-B805-CE33D4433F6D}" srcOrd="0" destOrd="0" parTransId="{D3985FF8-3239-4BAD-9F3F-6FF20CD42E27}" sibTransId="{66FED3A7-B6A1-4617-A3AB-B39CBEE3EE94}"/>
    <dgm:cxn modelId="{3F1FEB1F-5F22-4EA1-B003-6D788D5BA9AF}" type="presOf" srcId="{0D4F3261-5B12-46C8-B805-CE33D4433F6D}" destId="{80EB461A-79AE-4FA5-9A89-87E59B9C05D9}" srcOrd="0" destOrd="0" presId="urn:microsoft.com/office/officeart/2005/8/layout/vList2"/>
    <dgm:cxn modelId="{7713735F-032B-45C1-B8F2-62FF18935AD7}" srcId="{0D4F3261-5B12-46C8-B805-CE33D4433F6D}" destId="{205CB0CC-25E6-483D-954D-04E04BA3C0A0}" srcOrd="1" destOrd="0" parTransId="{027069B8-3D01-43B9-B053-5F90CB199481}" sibTransId="{54B6580B-E006-411B-9123-54509655737E}"/>
    <dgm:cxn modelId="{F9012899-F53F-4092-8CDB-36FDED06D003}" type="presOf" srcId="{67BE281F-A4E4-454F-A6E3-F1AB23898404}" destId="{E373A7BB-643A-4C0E-A89B-F9A891E9D4EA}" srcOrd="0" destOrd="0" presId="urn:microsoft.com/office/officeart/2005/8/layout/vList2"/>
    <dgm:cxn modelId="{E4270D2D-3D34-42E3-AEE9-FB2138740E27}" type="presParOf" srcId="{E373A7BB-643A-4C0E-A89B-F9A891E9D4EA}" destId="{80EB461A-79AE-4FA5-9A89-87E59B9C05D9}" srcOrd="0" destOrd="0" presId="urn:microsoft.com/office/officeart/2005/8/layout/vList2"/>
    <dgm:cxn modelId="{7362716B-0CA9-4738-A129-26BD223103EF}" type="presParOf" srcId="{E373A7BB-643A-4C0E-A89B-F9A891E9D4EA}" destId="{357236BA-5AA4-415F-80EB-9AE1AEC27312}" srcOrd="1" destOrd="0" presId="urn:microsoft.com/office/officeart/2005/8/layout/vList2"/>
    <dgm:cxn modelId="{D7D16000-435E-47A3-BA3D-E230BDF3893C}" type="presParOf" srcId="{E373A7BB-643A-4C0E-A89B-F9A891E9D4EA}" destId="{E6ECAFAF-98BA-4C96-92F9-82628A772A28}" srcOrd="2" destOrd="0" presId="urn:microsoft.com/office/officeart/2005/8/layout/vList2"/>
    <dgm:cxn modelId="{B8ED1A0F-BED5-4005-8870-46525ADA5A86}" type="presParOf" srcId="{E373A7BB-643A-4C0E-A89B-F9A891E9D4EA}" destId="{4EDCFF81-AA65-44FA-AEEF-6FABDC477BE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C81B1-89B9-4EBA-9826-C9E349BEEEA8}">
      <dsp:nvSpPr>
        <dsp:cNvPr id="0" name=""/>
        <dsp:cNvSpPr/>
      </dsp:nvSpPr>
      <dsp:spPr>
        <a:xfrm>
          <a:off x="60896" y="1897"/>
          <a:ext cx="7498206" cy="97060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kern="1200" smtClean="0"/>
            <a:t>According to the Federal Trade Commission (FTC):</a:t>
          </a:r>
          <a:endParaRPr lang="en-US" sz="2800" kern="1200" dirty="0"/>
        </a:p>
      </dsp:txBody>
      <dsp:txXfrm>
        <a:off x="89324" y="30325"/>
        <a:ext cx="7441350" cy="913745"/>
      </dsp:txXfrm>
    </dsp:sp>
    <dsp:sp modelId="{067430E6-E68A-4C6F-8628-CBF2D687C875}">
      <dsp:nvSpPr>
        <dsp:cNvPr id="0" name=""/>
        <dsp:cNvSpPr/>
      </dsp:nvSpPr>
      <dsp:spPr>
        <a:xfrm rot="5400000">
          <a:off x="3628012" y="996763"/>
          <a:ext cx="363975" cy="4367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678969" y="1033160"/>
        <a:ext cx="262062" cy="254783"/>
      </dsp:txXfrm>
    </dsp:sp>
    <dsp:sp modelId="{A03AFA53-5287-49D3-A732-C97BE1840B81}">
      <dsp:nvSpPr>
        <dsp:cNvPr id="0" name=""/>
        <dsp:cNvSpPr/>
      </dsp:nvSpPr>
      <dsp:spPr>
        <a:xfrm>
          <a:off x="0" y="1457799"/>
          <a:ext cx="7620000" cy="97060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endParaRPr lang="en-US" sz="4300" kern="1200"/>
        </a:p>
      </dsp:txBody>
      <dsp:txXfrm>
        <a:off x="28428" y="1486227"/>
        <a:ext cx="7563144" cy="913745"/>
      </dsp:txXfrm>
    </dsp:sp>
    <dsp:sp modelId="{91DC70AD-C30E-4B15-960D-EEFC7C95B91A}">
      <dsp:nvSpPr>
        <dsp:cNvPr id="0" name=""/>
        <dsp:cNvSpPr/>
      </dsp:nvSpPr>
      <dsp:spPr>
        <a:xfrm rot="5400000">
          <a:off x="3628012" y="2452665"/>
          <a:ext cx="363975" cy="4367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678969" y="2489062"/>
        <a:ext cx="262062" cy="254783"/>
      </dsp:txXfrm>
    </dsp:sp>
    <dsp:sp modelId="{E37B306E-99D2-42F7-83D9-FABC2B76ADBA}">
      <dsp:nvSpPr>
        <dsp:cNvPr id="0" name=""/>
        <dsp:cNvSpPr/>
      </dsp:nvSpPr>
      <dsp:spPr>
        <a:xfrm>
          <a:off x="60896" y="2913701"/>
          <a:ext cx="7498206" cy="97060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kern="1200" dirty="0" smtClean="0">
            <a:solidFill>
              <a:schemeClr val="tx1"/>
            </a:solidFill>
            <a:latin typeface="+mn-lt"/>
            <a:ea typeface="+mn-ea"/>
            <a:cs typeface="Arial" pitchFamily="34" charset="0"/>
          </a:endParaRPr>
        </a:p>
      </dsp:txBody>
      <dsp:txXfrm>
        <a:off x="89324" y="2942129"/>
        <a:ext cx="7441350" cy="913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3C4D2-FBFC-48E6-9CFD-EBC27618C065}">
      <dsp:nvSpPr>
        <dsp:cNvPr id="0" name=""/>
        <dsp:cNvSpPr/>
      </dsp:nvSpPr>
      <dsp:spPr>
        <a:xfrm>
          <a:off x="1905000" y="1397000"/>
          <a:ext cx="1371599" cy="142651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105866" y="1605908"/>
        <a:ext cx="969867" cy="1008699"/>
      </dsp:txXfrm>
    </dsp:sp>
    <dsp:sp modelId="{A7E1396D-51E7-4837-9E86-B1B5CEE39202}">
      <dsp:nvSpPr>
        <dsp:cNvPr id="0" name=""/>
        <dsp:cNvSpPr/>
      </dsp:nvSpPr>
      <dsp:spPr>
        <a:xfrm rot="16200000">
          <a:off x="2500676" y="1032916"/>
          <a:ext cx="180246" cy="3982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527713" y="1139610"/>
        <a:ext cx="126172" cy="238970"/>
      </dsp:txXfrm>
    </dsp:sp>
    <dsp:sp modelId="{49CB3592-C036-47B1-A093-4154495055F3}">
      <dsp:nvSpPr>
        <dsp:cNvPr id="0" name=""/>
        <dsp:cNvSpPr/>
      </dsp:nvSpPr>
      <dsp:spPr>
        <a:xfrm>
          <a:off x="2063658" y="2630"/>
          <a:ext cx="1054283" cy="10542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Name</a:t>
          </a:r>
          <a:endParaRPr lang="en-US" sz="2000" kern="1200" dirty="0"/>
        </a:p>
      </dsp:txBody>
      <dsp:txXfrm>
        <a:off x="2218054" y="157026"/>
        <a:ext cx="745491" cy="745491"/>
      </dsp:txXfrm>
    </dsp:sp>
    <dsp:sp modelId="{4DD7B10D-640C-4D61-A670-5191E695BA38}">
      <dsp:nvSpPr>
        <dsp:cNvPr id="0" name=""/>
        <dsp:cNvSpPr/>
      </dsp:nvSpPr>
      <dsp:spPr>
        <a:xfrm rot="19285714">
          <a:off x="3175821" y="1369079"/>
          <a:ext cx="189343" cy="3982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182017" y="1466444"/>
        <a:ext cx="132540" cy="238970"/>
      </dsp:txXfrm>
    </dsp:sp>
    <dsp:sp modelId="{97B2F963-E89F-4B42-94CD-C58AE6A8532D}">
      <dsp:nvSpPr>
        <dsp:cNvPr id="0" name=""/>
        <dsp:cNvSpPr/>
      </dsp:nvSpPr>
      <dsp:spPr>
        <a:xfrm>
          <a:off x="3299332" y="597699"/>
          <a:ext cx="1054283" cy="10542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688975">
            <a:lnSpc>
              <a:spcPct val="90000"/>
            </a:lnSpc>
            <a:spcBef>
              <a:spcPct val="0"/>
            </a:spcBef>
            <a:spcAft>
              <a:spcPct val="35000"/>
            </a:spcAft>
          </a:pPr>
          <a:r>
            <a:rPr lang="en-US" sz="1550" kern="1200" dirty="0" smtClean="0"/>
            <a:t>Address &amp; Telephone Number</a:t>
          </a:r>
          <a:endParaRPr lang="en-US" sz="1550" kern="1200" dirty="0"/>
        </a:p>
      </dsp:txBody>
      <dsp:txXfrm>
        <a:off x="3453728" y="752095"/>
        <a:ext cx="745491" cy="745491"/>
      </dsp:txXfrm>
    </dsp:sp>
    <dsp:sp modelId="{0053630E-5819-479D-8533-F5C97B8C6C16}">
      <dsp:nvSpPr>
        <dsp:cNvPr id="0" name=""/>
        <dsp:cNvSpPr/>
      </dsp:nvSpPr>
      <dsp:spPr>
        <a:xfrm rot="771429">
          <a:off x="3336782" y="2103534"/>
          <a:ext cx="194117" cy="3982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337512" y="2176712"/>
        <a:ext cx="135882" cy="238970"/>
      </dsp:txXfrm>
    </dsp:sp>
    <dsp:sp modelId="{EC4661BD-6FAA-49AD-A685-20A8429924DC}">
      <dsp:nvSpPr>
        <dsp:cNvPr id="0" name=""/>
        <dsp:cNvSpPr/>
      </dsp:nvSpPr>
      <dsp:spPr>
        <a:xfrm>
          <a:off x="3604518" y="1934808"/>
          <a:ext cx="1054283" cy="10542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844550">
            <a:lnSpc>
              <a:spcPct val="90000"/>
            </a:lnSpc>
            <a:spcBef>
              <a:spcPct val="0"/>
            </a:spcBef>
            <a:spcAft>
              <a:spcPct val="35000"/>
            </a:spcAft>
          </a:pPr>
          <a:r>
            <a:rPr lang="en-US" sz="1900" kern="1200" dirty="0" smtClean="0"/>
            <a:t>Social Security Number</a:t>
          </a:r>
          <a:endParaRPr lang="en-US" sz="1900" kern="1200" dirty="0"/>
        </a:p>
      </dsp:txBody>
      <dsp:txXfrm>
        <a:off x="3758914" y="2089204"/>
        <a:ext cx="745491" cy="745491"/>
      </dsp:txXfrm>
    </dsp:sp>
    <dsp:sp modelId="{949F4BC6-968E-42CD-A146-4AF5415F49EF}">
      <dsp:nvSpPr>
        <dsp:cNvPr id="0" name=""/>
        <dsp:cNvSpPr/>
      </dsp:nvSpPr>
      <dsp:spPr>
        <a:xfrm rot="3857143">
          <a:off x="2879065" y="2699831"/>
          <a:ext cx="183119" cy="3982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894615" y="2754740"/>
        <a:ext cx="128183" cy="238970"/>
      </dsp:txXfrm>
    </dsp:sp>
    <dsp:sp modelId="{BB0B9D28-F9A2-4379-9D63-AA7DF2A7EF06}">
      <dsp:nvSpPr>
        <dsp:cNvPr id="0" name=""/>
        <dsp:cNvSpPr/>
      </dsp:nvSpPr>
      <dsp:spPr>
        <a:xfrm>
          <a:off x="2749405" y="3007086"/>
          <a:ext cx="1054283" cy="10542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Driver’s License Number</a:t>
          </a:r>
          <a:endParaRPr lang="en-US" sz="1900" kern="1200" dirty="0"/>
        </a:p>
      </dsp:txBody>
      <dsp:txXfrm>
        <a:off x="2903801" y="3161482"/>
        <a:ext cx="745491" cy="745491"/>
      </dsp:txXfrm>
    </dsp:sp>
    <dsp:sp modelId="{F75D1A62-4C87-42EE-A257-CBB49AE14E63}">
      <dsp:nvSpPr>
        <dsp:cNvPr id="0" name=""/>
        <dsp:cNvSpPr/>
      </dsp:nvSpPr>
      <dsp:spPr>
        <a:xfrm rot="6942857">
          <a:off x="2119415" y="2699831"/>
          <a:ext cx="183119" cy="3982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158801" y="2754740"/>
        <a:ext cx="128183" cy="238970"/>
      </dsp:txXfrm>
    </dsp:sp>
    <dsp:sp modelId="{FAA4F9F6-A14C-4981-AAAD-1FE31BE9DD26}">
      <dsp:nvSpPr>
        <dsp:cNvPr id="0" name=""/>
        <dsp:cNvSpPr/>
      </dsp:nvSpPr>
      <dsp:spPr>
        <a:xfrm>
          <a:off x="1377910" y="3007086"/>
          <a:ext cx="1054283" cy="10542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Birth Date</a:t>
          </a:r>
          <a:endParaRPr lang="en-US" sz="2000" kern="1200" dirty="0"/>
        </a:p>
      </dsp:txBody>
      <dsp:txXfrm>
        <a:off x="1532306" y="3161482"/>
        <a:ext cx="745491" cy="745491"/>
      </dsp:txXfrm>
    </dsp:sp>
    <dsp:sp modelId="{41BBD693-C0EC-431F-AD62-C2A4361D8FA1}">
      <dsp:nvSpPr>
        <dsp:cNvPr id="0" name=""/>
        <dsp:cNvSpPr/>
      </dsp:nvSpPr>
      <dsp:spPr>
        <a:xfrm rot="10028571">
          <a:off x="1650700" y="2103534"/>
          <a:ext cx="194117" cy="3982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1708205" y="2176712"/>
        <a:ext cx="135882" cy="238970"/>
      </dsp:txXfrm>
    </dsp:sp>
    <dsp:sp modelId="{B4323C0C-6AC6-43E0-8364-FF986D055C15}">
      <dsp:nvSpPr>
        <dsp:cNvPr id="0" name=""/>
        <dsp:cNvSpPr/>
      </dsp:nvSpPr>
      <dsp:spPr>
        <a:xfrm>
          <a:off x="522797" y="1934808"/>
          <a:ext cx="1054283" cy="10542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755650">
            <a:lnSpc>
              <a:spcPct val="90000"/>
            </a:lnSpc>
            <a:spcBef>
              <a:spcPct val="0"/>
            </a:spcBef>
            <a:spcAft>
              <a:spcPct val="35000"/>
            </a:spcAft>
          </a:pPr>
          <a:r>
            <a:rPr lang="en-US" sz="1700" kern="1200" dirty="0" smtClean="0"/>
            <a:t>Credit Card Numbers</a:t>
          </a:r>
          <a:endParaRPr lang="en-US" sz="1700" kern="1200" dirty="0"/>
        </a:p>
      </dsp:txBody>
      <dsp:txXfrm>
        <a:off x="677193" y="2089204"/>
        <a:ext cx="745491" cy="745491"/>
      </dsp:txXfrm>
    </dsp:sp>
    <dsp:sp modelId="{678B178C-0972-4874-9CE7-DF1D81ED55D5}">
      <dsp:nvSpPr>
        <dsp:cNvPr id="0" name=""/>
        <dsp:cNvSpPr/>
      </dsp:nvSpPr>
      <dsp:spPr>
        <a:xfrm rot="13114286">
          <a:off x="1816435" y="1369079"/>
          <a:ext cx="189343" cy="3982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1867042" y="1466444"/>
        <a:ext cx="132540" cy="238970"/>
      </dsp:txXfrm>
    </dsp:sp>
    <dsp:sp modelId="{8A39684E-AE34-419D-A4FF-F42F87C52612}">
      <dsp:nvSpPr>
        <dsp:cNvPr id="0" name=""/>
        <dsp:cNvSpPr/>
      </dsp:nvSpPr>
      <dsp:spPr>
        <a:xfrm>
          <a:off x="827984" y="597699"/>
          <a:ext cx="1054283" cy="105428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755650">
            <a:lnSpc>
              <a:spcPct val="90000"/>
            </a:lnSpc>
            <a:spcBef>
              <a:spcPct val="0"/>
            </a:spcBef>
            <a:spcAft>
              <a:spcPct val="35000"/>
            </a:spcAft>
          </a:pPr>
          <a:r>
            <a:rPr lang="en-US" sz="1700" kern="1200" dirty="0" smtClean="0"/>
            <a:t>Bank Account Numbers</a:t>
          </a:r>
          <a:endParaRPr lang="en-US" sz="1700" kern="1200" dirty="0"/>
        </a:p>
      </dsp:txBody>
      <dsp:txXfrm>
        <a:off x="982380" y="752095"/>
        <a:ext cx="745491" cy="745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99F98-9315-485C-859D-02CCA6D6B295}">
      <dsp:nvSpPr>
        <dsp:cNvPr id="0" name=""/>
        <dsp:cNvSpPr/>
      </dsp:nvSpPr>
      <dsp:spPr>
        <a:xfrm rot="5400000">
          <a:off x="-217661" y="218421"/>
          <a:ext cx="1451074" cy="101575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1.</a:t>
          </a:r>
          <a:endParaRPr lang="en-US" sz="2900" kern="1200" dirty="0"/>
        </a:p>
      </dsp:txBody>
      <dsp:txXfrm rot="-5400000">
        <a:off x="1" y="508636"/>
        <a:ext cx="1015751" cy="435323"/>
      </dsp:txXfrm>
    </dsp:sp>
    <dsp:sp modelId="{3C3697B6-929C-439E-9DFF-68127BC399EB}">
      <dsp:nvSpPr>
        <dsp:cNvPr id="0" name=""/>
        <dsp:cNvSpPr/>
      </dsp:nvSpPr>
      <dsp:spPr>
        <a:xfrm rot="5400000">
          <a:off x="4341576" y="-3325064"/>
          <a:ext cx="943198" cy="759484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mn-lt"/>
            </a:rPr>
            <a:t>Act immediately!</a:t>
          </a:r>
          <a:endParaRPr lang="en-US" sz="2400" kern="1200" dirty="0">
            <a:latin typeface="+mn-lt"/>
          </a:endParaRPr>
        </a:p>
      </dsp:txBody>
      <dsp:txXfrm rot="-5400000">
        <a:off x="1015752" y="46803"/>
        <a:ext cx="7548805" cy="851112"/>
      </dsp:txXfrm>
    </dsp:sp>
    <dsp:sp modelId="{36E609CB-8679-4AAA-A5C8-DD3DAC051EC7}">
      <dsp:nvSpPr>
        <dsp:cNvPr id="0" name=""/>
        <dsp:cNvSpPr/>
      </dsp:nvSpPr>
      <dsp:spPr>
        <a:xfrm rot="5400000">
          <a:off x="-217661" y="1473324"/>
          <a:ext cx="1451074" cy="101575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2.</a:t>
          </a:r>
          <a:endParaRPr lang="en-US" sz="2900" kern="1200" dirty="0"/>
        </a:p>
      </dsp:txBody>
      <dsp:txXfrm rot="-5400000">
        <a:off x="1" y="1763539"/>
        <a:ext cx="1015751" cy="435323"/>
      </dsp:txXfrm>
    </dsp:sp>
    <dsp:sp modelId="{EE00F203-ECFC-4E2E-B14B-6C1A5D4626DA}">
      <dsp:nvSpPr>
        <dsp:cNvPr id="0" name=""/>
        <dsp:cNvSpPr/>
      </dsp:nvSpPr>
      <dsp:spPr>
        <a:xfrm rot="5400000">
          <a:off x="4341576" y="-2070162"/>
          <a:ext cx="943198" cy="759484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mn-lt"/>
            </a:rPr>
            <a:t>Keep a detailed record of correspondence and phone records.</a:t>
          </a:r>
          <a:endParaRPr lang="en-US" sz="2400" kern="1200" dirty="0"/>
        </a:p>
        <a:p>
          <a:pPr marL="228600" lvl="1" indent="-228600" algn="l" defTabSz="1066800">
            <a:lnSpc>
              <a:spcPct val="90000"/>
            </a:lnSpc>
            <a:spcBef>
              <a:spcPct val="0"/>
            </a:spcBef>
            <a:spcAft>
              <a:spcPct val="15000"/>
            </a:spcAft>
            <a:buChar char="••"/>
          </a:pPr>
          <a:r>
            <a:rPr lang="en-US" sz="2400" kern="1200" dirty="0" smtClean="0">
              <a:latin typeface="+mn-lt"/>
            </a:rPr>
            <a:t>Follow up all communication with letters sent via certified mail</a:t>
          </a:r>
          <a:endParaRPr lang="en-US" sz="2400" kern="1200" dirty="0">
            <a:latin typeface="+mn-lt"/>
          </a:endParaRPr>
        </a:p>
      </dsp:txBody>
      <dsp:txXfrm rot="-5400000">
        <a:off x="1015752" y="1301705"/>
        <a:ext cx="7548805" cy="851112"/>
      </dsp:txXfrm>
    </dsp:sp>
    <dsp:sp modelId="{9AE31EB3-2531-4D47-A385-E36878CE6648}">
      <dsp:nvSpPr>
        <dsp:cNvPr id="0" name=""/>
        <dsp:cNvSpPr/>
      </dsp:nvSpPr>
      <dsp:spPr>
        <a:xfrm rot="5400000">
          <a:off x="-217661" y="2728986"/>
          <a:ext cx="1451074" cy="101575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3.</a:t>
          </a:r>
          <a:endParaRPr lang="en-US" sz="2900" kern="1200" dirty="0"/>
        </a:p>
      </dsp:txBody>
      <dsp:txXfrm rot="-5400000">
        <a:off x="1" y="3019201"/>
        <a:ext cx="1015751" cy="435323"/>
      </dsp:txXfrm>
    </dsp:sp>
    <dsp:sp modelId="{DE43A12F-418B-4FA9-AA83-05087D4599A6}">
      <dsp:nvSpPr>
        <dsp:cNvPr id="0" name=""/>
        <dsp:cNvSpPr/>
      </dsp:nvSpPr>
      <dsp:spPr>
        <a:xfrm rot="5400000">
          <a:off x="4341576" y="-815259"/>
          <a:ext cx="943198" cy="759484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rPr>
            <a:t>Contact the three major credit bureaus and request a free fraud alert be added to credit report. </a:t>
          </a:r>
          <a:endParaRPr lang="en-US" sz="2000" kern="1200" dirty="0"/>
        </a:p>
        <a:p>
          <a:pPr marL="171450" lvl="1" indent="-171450" algn="l" defTabSz="800100">
            <a:lnSpc>
              <a:spcPct val="90000"/>
            </a:lnSpc>
            <a:spcBef>
              <a:spcPct val="0"/>
            </a:spcBef>
            <a:spcAft>
              <a:spcPct val="15000"/>
            </a:spcAft>
            <a:buChar char="••"/>
          </a:pPr>
          <a:r>
            <a:rPr lang="en-US" sz="1800" kern="1200" dirty="0" smtClean="0">
              <a:latin typeface="+mn-lt"/>
            </a:rPr>
            <a:t>Fraud alert - warns creditors to verify an individual’s identity before issuing credit</a:t>
          </a:r>
          <a:endParaRPr lang="en-US" sz="1800" kern="1200" dirty="0">
            <a:latin typeface="+mn-lt"/>
          </a:endParaRPr>
        </a:p>
      </dsp:txBody>
      <dsp:txXfrm rot="-5400000">
        <a:off x="1015752" y="2556608"/>
        <a:ext cx="7548805" cy="851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99F98-9315-485C-859D-02CCA6D6B295}">
      <dsp:nvSpPr>
        <dsp:cNvPr id="0" name=""/>
        <dsp:cNvSpPr/>
      </dsp:nvSpPr>
      <dsp:spPr>
        <a:xfrm rot="5400000">
          <a:off x="-217661" y="218421"/>
          <a:ext cx="1451074" cy="101575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4.</a:t>
          </a:r>
          <a:endParaRPr lang="en-US" sz="2900" kern="1200" dirty="0"/>
        </a:p>
      </dsp:txBody>
      <dsp:txXfrm rot="-5400000">
        <a:off x="1" y="508636"/>
        <a:ext cx="1015751" cy="435323"/>
      </dsp:txXfrm>
    </dsp:sp>
    <dsp:sp modelId="{3C3697B6-929C-439E-9DFF-68127BC399EB}">
      <dsp:nvSpPr>
        <dsp:cNvPr id="0" name=""/>
        <dsp:cNvSpPr/>
      </dsp:nvSpPr>
      <dsp:spPr>
        <a:xfrm rot="5400000">
          <a:off x="4074876" y="-3058364"/>
          <a:ext cx="943198" cy="706144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latin typeface="+mn-lt"/>
            </a:rPr>
            <a:t>Close all accounts which have been tampered with or opened fraudulently</a:t>
          </a:r>
          <a:endParaRPr lang="en-US" sz="3000" kern="1200" dirty="0"/>
        </a:p>
      </dsp:txBody>
      <dsp:txXfrm rot="-5400000">
        <a:off x="1015752" y="46803"/>
        <a:ext cx="7015405" cy="851112"/>
      </dsp:txXfrm>
    </dsp:sp>
    <dsp:sp modelId="{36E609CB-8679-4AAA-A5C8-DD3DAC051EC7}">
      <dsp:nvSpPr>
        <dsp:cNvPr id="0" name=""/>
        <dsp:cNvSpPr/>
      </dsp:nvSpPr>
      <dsp:spPr>
        <a:xfrm rot="5400000">
          <a:off x="-217661" y="1473324"/>
          <a:ext cx="1451074" cy="101575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5.</a:t>
          </a:r>
          <a:endParaRPr lang="en-US" sz="2900" kern="1200" dirty="0"/>
        </a:p>
      </dsp:txBody>
      <dsp:txXfrm rot="-5400000">
        <a:off x="1" y="1763539"/>
        <a:ext cx="1015751" cy="435323"/>
      </dsp:txXfrm>
    </dsp:sp>
    <dsp:sp modelId="{EE00F203-ECFC-4E2E-B14B-6C1A5D4626DA}">
      <dsp:nvSpPr>
        <dsp:cNvPr id="0" name=""/>
        <dsp:cNvSpPr/>
      </dsp:nvSpPr>
      <dsp:spPr>
        <a:xfrm rot="5400000">
          <a:off x="4074876" y="-1803462"/>
          <a:ext cx="943198" cy="706144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latin typeface="+mn-lt"/>
            </a:rPr>
            <a:t>File a police report with the local police</a:t>
          </a:r>
          <a:endParaRPr lang="en-US" sz="3000" kern="1200" dirty="0"/>
        </a:p>
      </dsp:txBody>
      <dsp:txXfrm rot="-5400000">
        <a:off x="1015752" y="1301705"/>
        <a:ext cx="7015405" cy="851112"/>
      </dsp:txXfrm>
    </dsp:sp>
    <dsp:sp modelId="{9AE31EB3-2531-4D47-A385-E36878CE6648}">
      <dsp:nvSpPr>
        <dsp:cNvPr id="0" name=""/>
        <dsp:cNvSpPr/>
      </dsp:nvSpPr>
      <dsp:spPr>
        <a:xfrm rot="5400000">
          <a:off x="-217661" y="2728226"/>
          <a:ext cx="1451074" cy="101575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6.</a:t>
          </a:r>
          <a:endParaRPr lang="en-US" sz="2900" kern="1200" dirty="0"/>
        </a:p>
      </dsp:txBody>
      <dsp:txXfrm rot="-5400000">
        <a:off x="1" y="3018441"/>
        <a:ext cx="1015751" cy="435323"/>
      </dsp:txXfrm>
    </dsp:sp>
    <dsp:sp modelId="{DE43A12F-418B-4FA9-AA83-05087D4599A6}">
      <dsp:nvSpPr>
        <dsp:cNvPr id="0" name=""/>
        <dsp:cNvSpPr/>
      </dsp:nvSpPr>
      <dsp:spPr>
        <a:xfrm rot="5400000">
          <a:off x="4074876" y="-548559"/>
          <a:ext cx="943198" cy="706144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latin typeface="+mn-lt"/>
            </a:rPr>
            <a:t>File a complaint with the FTC: www.ftccomplaintassistant.gov</a:t>
          </a:r>
          <a:endParaRPr lang="en-US" sz="3000" kern="1200" dirty="0"/>
        </a:p>
      </dsp:txBody>
      <dsp:txXfrm rot="-5400000">
        <a:off x="1015752" y="2556608"/>
        <a:ext cx="7015405" cy="851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B461A-79AE-4FA5-9A89-87E59B9C05D9}">
      <dsp:nvSpPr>
        <dsp:cNvPr id="0" name=""/>
        <dsp:cNvSpPr/>
      </dsp:nvSpPr>
      <dsp:spPr>
        <a:xfrm>
          <a:off x="0" y="236050"/>
          <a:ext cx="7772400" cy="5494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Services</a:t>
          </a:r>
          <a:endParaRPr lang="en-US" sz="3200" kern="1200" dirty="0"/>
        </a:p>
      </dsp:txBody>
      <dsp:txXfrm>
        <a:off x="26820" y="262870"/>
        <a:ext cx="7718760" cy="495775"/>
      </dsp:txXfrm>
    </dsp:sp>
    <dsp:sp modelId="{357236BA-5AA4-415F-80EB-9AE1AEC27312}">
      <dsp:nvSpPr>
        <dsp:cNvPr id="0" name=""/>
        <dsp:cNvSpPr/>
      </dsp:nvSpPr>
      <dsp:spPr>
        <a:xfrm>
          <a:off x="0" y="785465"/>
          <a:ext cx="7772400"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latin typeface="+mn-lt"/>
            </a:rPr>
            <a:t>Limits liability of identity theft victims</a:t>
          </a:r>
          <a:endParaRPr lang="en-US" sz="2400" kern="1200" dirty="0"/>
        </a:p>
        <a:p>
          <a:pPr marL="228600" lvl="1" indent="-228600" algn="l" defTabSz="1066800">
            <a:lnSpc>
              <a:spcPct val="90000"/>
            </a:lnSpc>
            <a:spcBef>
              <a:spcPct val="0"/>
            </a:spcBef>
            <a:spcAft>
              <a:spcPct val="20000"/>
            </a:spcAft>
            <a:buChar char="••"/>
          </a:pPr>
          <a:r>
            <a:rPr lang="en-US" sz="2400" kern="1200" dirty="0" smtClean="0">
              <a:solidFill>
                <a:srgbClr val="000000"/>
              </a:solidFill>
              <a:latin typeface="Centaur"/>
            </a:rPr>
            <a:t>Reimburses</a:t>
          </a:r>
          <a:r>
            <a:rPr lang="en-US" sz="2400" kern="1200" dirty="0" smtClean="0">
              <a:solidFill>
                <a:srgbClr val="000000"/>
              </a:solidFill>
            </a:rPr>
            <a:t> </a:t>
          </a:r>
          <a:r>
            <a:rPr lang="en-US" sz="2400" kern="1200" dirty="0" smtClean="0">
              <a:solidFill>
                <a:srgbClr val="000000"/>
              </a:solidFill>
              <a:latin typeface="Centaur"/>
            </a:rPr>
            <a:t>victims for some or all out of pocket expenses caused by the theft</a:t>
          </a:r>
          <a:endParaRPr lang="en-US" sz="2400" kern="1200" dirty="0">
            <a:latin typeface="+mn-lt"/>
          </a:endParaRPr>
        </a:p>
      </dsp:txBody>
      <dsp:txXfrm>
        <a:off x="0" y="785465"/>
        <a:ext cx="7772400" cy="1092960"/>
      </dsp:txXfrm>
    </dsp:sp>
    <dsp:sp modelId="{E6ECAFAF-98BA-4C96-92F9-82628A772A28}">
      <dsp:nvSpPr>
        <dsp:cNvPr id="0" name=""/>
        <dsp:cNvSpPr/>
      </dsp:nvSpPr>
      <dsp:spPr>
        <a:xfrm>
          <a:off x="0" y="1900112"/>
          <a:ext cx="7772400" cy="6092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Choosing identity theft insurance</a:t>
          </a:r>
          <a:endParaRPr lang="en-US" sz="3200" kern="1200" dirty="0"/>
        </a:p>
      </dsp:txBody>
      <dsp:txXfrm>
        <a:off x="29743" y="1929855"/>
        <a:ext cx="7712914" cy="549797"/>
      </dsp:txXfrm>
    </dsp:sp>
    <dsp:sp modelId="{4EDCFF81-AA65-44FA-AEEF-6FABDC477BEE}">
      <dsp:nvSpPr>
        <dsp:cNvPr id="0" name=""/>
        <dsp:cNvSpPr/>
      </dsp:nvSpPr>
      <dsp:spPr>
        <a:xfrm>
          <a:off x="0" y="2571359"/>
          <a:ext cx="777240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latin typeface="+mn-lt"/>
            </a:rPr>
            <a:t>Research exactly what the company covers</a:t>
          </a:r>
          <a:endParaRPr lang="en-US" sz="2400" kern="1200" dirty="0"/>
        </a:p>
        <a:p>
          <a:pPr marL="228600" lvl="1" indent="-228600" algn="l" defTabSz="1066800" rtl="0">
            <a:lnSpc>
              <a:spcPct val="90000"/>
            </a:lnSpc>
            <a:spcBef>
              <a:spcPct val="0"/>
            </a:spcBef>
            <a:spcAft>
              <a:spcPct val="20000"/>
            </a:spcAft>
            <a:buChar char="••"/>
          </a:pPr>
          <a:r>
            <a:rPr lang="en-US" sz="2400" kern="1200" dirty="0" smtClean="0">
              <a:latin typeface="+mn-lt"/>
            </a:rPr>
            <a:t>Check to see if there are any complaints against the company (Better Business Bureau, consumer protection agency, and state Attorney General)</a:t>
          </a:r>
          <a:endParaRPr lang="en-US" sz="2400" kern="1200" dirty="0"/>
        </a:p>
      </dsp:txBody>
      <dsp:txXfrm>
        <a:off x="0" y="2571359"/>
        <a:ext cx="7772400" cy="13910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Rockwell Extra Bold" pitchFamily="18" charset="0"/>
                <a:cs typeface="+mn-cs"/>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Rockwell Extra Bold" pitchFamily="18" charset="0"/>
                <a:cs typeface="+mn-cs"/>
              </a:defRPr>
            </a:lvl1pPr>
          </a:lstStyle>
          <a:p>
            <a:pPr>
              <a:defRPr/>
            </a:pPr>
            <a:endParaRPr lang="en-US"/>
          </a:p>
        </p:txBody>
      </p:sp>
      <p:sp>
        <p:nvSpPr>
          <p:cNvPr id="16388"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Rockwell Extra Bold" pitchFamily="18" charset="0"/>
                <a:cs typeface="+mn-cs"/>
              </a:defRPr>
            </a:lvl1pPr>
          </a:lstStyle>
          <a:p>
            <a:pPr>
              <a:defRPr/>
            </a:pPr>
            <a:endParaRPr lang="en-US"/>
          </a:p>
        </p:txBody>
      </p:sp>
      <p:sp>
        <p:nvSpPr>
          <p:cNvPr id="16389"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Rockwell Extra Bold" pitchFamily="18" charset="0"/>
                <a:cs typeface="+mn-cs"/>
              </a:defRPr>
            </a:lvl1pPr>
          </a:lstStyle>
          <a:p>
            <a:pPr>
              <a:defRPr/>
            </a:pPr>
            <a:fld id="{CA30EBF9-3F51-4450-89D5-02B1ABEA619E}" type="slidenum">
              <a:rPr lang="en-US"/>
              <a:pPr>
                <a:defRPr/>
              </a:pPr>
              <a:t>‹#›</a:t>
            </a:fld>
            <a:endParaRPr lang="en-US"/>
          </a:p>
        </p:txBody>
      </p:sp>
    </p:spTree>
    <p:extLst>
      <p:ext uri="{BB962C8B-B14F-4D97-AF65-F5344CB8AC3E}">
        <p14:creationId xmlns:p14="http://schemas.microsoft.com/office/powerpoint/2010/main" val="2376730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2771"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2775" name="Rectangle 7"/>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9C79A39F-8CF8-4E37-9118-E5C58A0128AB}" type="slidenum">
              <a:rPr lang="en-US"/>
              <a:pPr>
                <a:defRPr/>
              </a:pPr>
              <a:t>‹#›</a:t>
            </a:fld>
            <a:endParaRPr lang="en-US"/>
          </a:p>
        </p:txBody>
      </p:sp>
    </p:spTree>
    <p:extLst>
      <p:ext uri="{BB962C8B-B14F-4D97-AF65-F5344CB8AC3E}">
        <p14:creationId xmlns:p14="http://schemas.microsoft.com/office/powerpoint/2010/main" val="1377422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6C55DB4D-3FC8-4884-A4E5-202BACA2F591}" type="slidenum">
              <a:rPr lang="en-US" smtClean="0"/>
              <a:pPr>
                <a:defRPr/>
              </a:pPr>
              <a:t>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6519AE23-516B-4076-A4AD-37C5946B4CF7}" type="slidenum">
              <a:rPr lang="en-US" smtClean="0"/>
              <a:pPr>
                <a:defRPr/>
              </a:pPr>
              <a:t>24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E25CA305-413C-4A40-BE96-1F828F1FA56C}" type="slidenum">
              <a:rPr lang="en-US" smtClean="0"/>
              <a:pPr>
                <a:defRPr/>
              </a:pPr>
              <a:t>28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9315E6A7-767F-454B-8463-EC75BB1A72A6}" type="slidenum">
              <a:rPr lang="en-US" smtClean="0"/>
              <a:pPr>
                <a:defRPr/>
              </a:pPr>
              <a:t>29</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24943826-11C6-4752-99FE-3B24BA75E5AB}" type="slidenum">
              <a:rPr lang="en-US" smtClean="0"/>
              <a:pPr>
                <a:defRPr/>
              </a:pPr>
              <a:t>31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E00D02E1-CB3C-4793-9262-A969460D291A}" type="slidenum">
              <a:rPr lang="en-US" smtClean="0"/>
              <a:pPr>
                <a:defRPr/>
              </a:pPr>
              <a:t>32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54C5B4CF-5D77-45BA-9E5E-4854FD4A0F9C}" type="slidenum">
              <a:rPr lang="en-US" smtClean="0"/>
              <a:pPr>
                <a:defRPr/>
              </a:pPr>
              <a:t>33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70C13927-F8C6-49D0-B0CA-AA0F8F7DD45E}" type="slidenum">
              <a:rPr lang="en-US" smtClean="0"/>
              <a:pPr>
                <a:defRPr/>
              </a:pPr>
              <a:t>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15D1ACE6-0938-4356-AAB9-72A9CC249B33}" type="slidenum">
              <a:rPr lang="en-US" smtClean="0"/>
              <a:pPr>
                <a:defRPr/>
              </a:pPr>
              <a:t>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17310097-886B-4B06-8B8E-3DEAF376CA3C}" type="slidenum">
              <a:rPr lang="en-US" smtClean="0"/>
              <a:pPr>
                <a:defRPr/>
              </a:pPr>
              <a:t>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9684172F-BCC0-40BF-BBD7-D847897680F3}" type="slidenum">
              <a:rPr lang="en-US" smtClean="0"/>
              <a:pPr>
                <a:defRPr/>
              </a:pPr>
              <a:t>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C82C941-603A-4E8C-8915-B8600E3F210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D81326A8-05E9-4239-A762-21BF1EC04D7C}" type="slidenum">
              <a:rPr lang="en-US" smtClean="0"/>
              <a:pPr>
                <a:defRPr/>
              </a:pPr>
              <a:t>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C17E5C01-C590-4277-AA96-A2FF4CBF5E4E}" type="slidenum">
              <a:rPr lang="en-US" smtClean="0"/>
              <a:pPr>
                <a:defRPr/>
              </a:pPr>
              <a:t>9</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64FBFEA-104A-40FC-AB7A-CAEB61824B06}" type="slidenum">
              <a:rPr lang="en-US" smtClean="0"/>
              <a:pPr>
                <a:defRPr/>
              </a:pPr>
              <a:t>10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8578002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47989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Title 1"/>
          <p:cNvSpPr>
            <a:spLocks noGrp="1"/>
          </p:cNvSpPr>
          <p:nvPr>
            <p:ph type="title" orient="vert"/>
          </p:nvPr>
        </p:nvSpPr>
        <p:spPr>
          <a:xfrm>
            <a:off x="6629400" y="274638"/>
            <a:ext cx="2057400" cy="57451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2482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036100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45277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05000"/>
            <a:ext cx="7772400" cy="4114800"/>
          </a:xfrm>
        </p:spPr>
        <p:txBody>
          <a:bodyPr/>
          <a:lstStyle/>
          <a:p>
            <a:pPr lvl="0"/>
            <a:endParaRPr lang="en-US" noProof="0" smtClean="0"/>
          </a:p>
        </p:txBody>
      </p:sp>
    </p:spTree>
    <p:extLst>
      <p:ext uri="{BB962C8B-B14F-4D97-AF65-F5344CB8AC3E}">
        <p14:creationId xmlns:p14="http://schemas.microsoft.com/office/powerpoint/2010/main" val="54812702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309929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72A47E-B0F2-473F-89D4-C637263669B4}" type="datetimeFigureOut">
              <a:rPr lang="en-US"/>
              <a:pPr>
                <a:defRPr/>
              </a:pPr>
              <a:t>2/15/2017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CE1E7E-46D3-45B0-9A5D-DCB823E740AB}" type="slidenum">
              <a:rPr lang="en-US"/>
              <a:pPr>
                <a:defRPr/>
              </a:pPr>
              <a:t>‹#›</a:t>
            </a:fld>
            <a:endParaRPr lang="en-US"/>
          </a:p>
        </p:txBody>
      </p:sp>
    </p:spTree>
    <p:extLst>
      <p:ext uri="{BB962C8B-B14F-4D97-AF65-F5344CB8AC3E}">
        <p14:creationId xmlns:p14="http://schemas.microsoft.com/office/powerpoint/2010/main" val="1450994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D3E53E-9BDB-4EC8-917C-0E96B5468A09}" type="datetimeFigureOut">
              <a:rPr lang="en-US"/>
              <a:pPr>
                <a:defRPr/>
              </a:pPr>
              <a:t>2/15/2017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6B51C2-EA38-432A-A015-7EBA5CE99491}" type="slidenum">
              <a:rPr lang="en-US"/>
              <a:pPr>
                <a:defRPr/>
              </a:pPr>
              <a:t>‹#›</a:t>
            </a:fld>
            <a:endParaRPr lang="en-US"/>
          </a:p>
        </p:txBody>
      </p:sp>
    </p:spTree>
    <p:extLst>
      <p:ext uri="{BB962C8B-B14F-4D97-AF65-F5344CB8AC3E}">
        <p14:creationId xmlns:p14="http://schemas.microsoft.com/office/powerpoint/2010/main" val="2873910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B7F061-5D4F-4B3B-A506-54C5D581E7B0}" type="datetimeFigureOut">
              <a:rPr lang="en-US"/>
              <a:pPr>
                <a:defRPr/>
              </a:pPr>
              <a:t>2/15/2017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95E020-CB36-4960-BC6E-7F1B1C84D781}" type="slidenum">
              <a:rPr lang="en-US"/>
              <a:pPr>
                <a:defRPr/>
              </a:pPr>
              <a:t>‹#›</a:t>
            </a:fld>
            <a:endParaRPr lang="en-US"/>
          </a:p>
        </p:txBody>
      </p:sp>
    </p:spTree>
    <p:extLst>
      <p:ext uri="{BB962C8B-B14F-4D97-AF65-F5344CB8AC3E}">
        <p14:creationId xmlns:p14="http://schemas.microsoft.com/office/powerpoint/2010/main" val="3604403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A597CF-081F-4B87-8BC1-342A903C14D9}" type="datetimeFigureOut">
              <a:rPr lang="en-US"/>
              <a:pPr>
                <a:defRPr/>
              </a:pPr>
              <a:t>2/15/2017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0E98C0-FA65-4321-850B-B031D7C14CE8}" type="slidenum">
              <a:rPr lang="en-US"/>
              <a:pPr>
                <a:defRPr/>
              </a:pPr>
              <a:t>‹#›</a:t>
            </a:fld>
            <a:endParaRPr lang="en-US"/>
          </a:p>
        </p:txBody>
      </p:sp>
    </p:spTree>
    <p:extLst>
      <p:ext uri="{BB962C8B-B14F-4D97-AF65-F5344CB8AC3E}">
        <p14:creationId xmlns:p14="http://schemas.microsoft.com/office/powerpoint/2010/main" val="160982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4017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9977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AA8A0CC-8434-41BC-8D6E-B07CAD97A726}" type="datetimeFigureOut">
              <a:rPr lang="en-US"/>
              <a:pPr>
                <a:defRPr/>
              </a:pPr>
              <a:t>2/15/2017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4B605D-5B5B-435C-BD8C-7D0D9CCCFD1C}" type="slidenum">
              <a:rPr lang="en-US"/>
              <a:pPr>
                <a:defRPr/>
              </a:pPr>
              <a:t>‹#›</a:t>
            </a:fld>
            <a:endParaRPr lang="en-US"/>
          </a:p>
        </p:txBody>
      </p:sp>
    </p:spTree>
    <p:extLst>
      <p:ext uri="{BB962C8B-B14F-4D97-AF65-F5344CB8AC3E}">
        <p14:creationId xmlns:p14="http://schemas.microsoft.com/office/powerpoint/2010/main" val="540028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4FC6FA-459C-4481-AFFA-19467D4EB298}" type="datetimeFigureOut">
              <a:rPr lang="en-US"/>
              <a:pPr>
                <a:defRPr/>
              </a:pPr>
              <a:t>2/15/2017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114965-93F8-4D36-B5A4-2EFB71C9262D}" type="slidenum">
              <a:rPr lang="en-US"/>
              <a:pPr>
                <a:defRPr/>
              </a:pPr>
              <a:t>‹#›</a:t>
            </a:fld>
            <a:endParaRPr lang="en-US"/>
          </a:p>
        </p:txBody>
      </p:sp>
    </p:spTree>
    <p:extLst>
      <p:ext uri="{BB962C8B-B14F-4D97-AF65-F5344CB8AC3E}">
        <p14:creationId xmlns:p14="http://schemas.microsoft.com/office/powerpoint/2010/main" val="374070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49C9B-E4C5-4556-8280-A66B8C2B0B7F}" type="datetimeFigureOut">
              <a:rPr lang="en-US"/>
              <a:pPr>
                <a:defRPr/>
              </a:pPr>
              <a:t>2/15/2017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CD758B-994F-47DB-8F57-A636FF5497AF}" type="slidenum">
              <a:rPr lang="en-US"/>
              <a:pPr>
                <a:defRPr/>
              </a:pPr>
              <a:t>‹#›</a:t>
            </a:fld>
            <a:endParaRPr lang="en-US"/>
          </a:p>
        </p:txBody>
      </p:sp>
    </p:spTree>
    <p:extLst>
      <p:ext uri="{BB962C8B-B14F-4D97-AF65-F5344CB8AC3E}">
        <p14:creationId xmlns:p14="http://schemas.microsoft.com/office/powerpoint/2010/main" val="1390236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57E3FA-2FC4-47D2-80B4-22F3960681FF}" type="datetimeFigureOut">
              <a:rPr lang="en-US"/>
              <a:pPr>
                <a:defRPr/>
              </a:pPr>
              <a:t>2/15/2017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D74D5C-2CA8-430E-BEC8-633AFC5A0F16}" type="slidenum">
              <a:rPr lang="en-US"/>
              <a:pPr>
                <a:defRPr/>
              </a:pPr>
              <a:t>‹#›</a:t>
            </a:fld>
            <a:endParaRPr lang="en-US"/>
          </a:p>
        </p:txBody>
      </p:sp>
    </p:spTree>
    <p:extLst>
      <p:ext uri="{BB962C8B-B14F-4D97-AF65-F5344CB8AC3E}">
        <p14:creationId xmlns:p14="http://schemas.microsoft.com/office/powerpoint/2010/main" val="322146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D79CCE-DC13-4038-88E9-22F1D6D549D8}" type="datetimeFigureOut">
              <a:rPr lang="en-US"/>
              <a:pPr>
                <a:defRPr/>
              </a:pPr>
              <a:t>2/15/2017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807838-CC49-4F38-9542-35C5BECAD94A}" type="slidenum">
              <a:rPr lang="en-US"/>
              <a:pPr>
                <a:defRPr/>
              </a:pPr>
              <a:t>‹#›</a:t>
            </a:fld>
            <a:endParaRPr lang="en-US"/>
          </a:p>
        </p:txBody>
      </p:sp>
    </p:spTree>
    <p:extLst>
      <p:ext uri="{BB962C8B-B14F-4D97-AF65-F5344CB8AC3E}">
        <p14:creationId xmlns:p14="http://schemas.microsoft.com/office/powerpoint/2010/main" val="3976452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495B13-2C61-46A7-87D0-F81D71406C44}" type="datetimeFigureOut">
              <a:rPr lang="en-US"/>
              <a:pPr>
                <a:defRPr/>
              </a:pPr>
              <a:t>2/15/2017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920287-4AAB-4857-AB69-70CD84FAD2EC}" type="slidenum">
              <a:rPr lang="en-US"/>
              <a:pPr>
                <a:defRPr/>
              </a:pPr>
              <a:t>‹#›</a:t>
            </a:fld>
            <a:endParaRPr lang="en-US"/>
          </a:p>
        </p:txBody>
      </p:sp>
    </p:spTree>
    <p:extLst>
      <p:ext uri="{BB962C8B-B14F-4D97-AF65-F5344CB8AC3E}">
        <p14:creationId xmlns:p14="http://schemas.microsoft.com/office/powerpoint/2010/main" val="601882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FC21CD-9DB6-400A-A651-BE4EE6E1A613}" type="datetimeFigureOut">
              <a:rPr lang="en-US"/>
              <a:pPr>
                <a:defRPr/>
              </a:pPr>
              <a:t>2/15/2017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52AF4C-AEB6-457A-A7F1-DA04D0C9BE07}" type="slidenum">
              <a:rPr lang="en-US"/>
              <a:pPr>
                <a:defRPr/>
              </a:pPr>
              <a:t>‹#›</a:t>
            </a:fld>
            <a:endParaRPr lang="en-US"/>
          </a:p>
        </p:txBody>
      </p:sp>
    </p:spTree>
    <p:extLst>
      <p:ext uri="{BB962C8B-B14F-4D97-AF65-F5344CB8AC3E}">
        <p14:creationId xmlns:p14="http://schemas.microsoft.com/office/powerpoint/2010/main" val="111090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44947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28427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9444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540405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6789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3405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82794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Line 24"/>
          <p:cNvSpPr>
            <a:spLocks noChangeShapeType="1"/>
          </p:cNvSpPr>
          <p:nvPr/>
        </p:nvSpPr>
        <p:spPr bwMode="auto">
          <a:xfrm>
            <a:off x="304800" y="6248400"/>
            <a:ext cx="8458200" cy="0"/>
          </a:xfrm>
          <a:prstGeom prst="line">
            <a:avLst/>
          </a:prstGeom>
          <a:noFill/>
          <a:ln w="25400">
            <a:solidFill>
              <a:srgbClr val="FF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Text Box 26"/>
          <p:cNvSpPr txBox="1">
            <a:spLocks noChangeArrowheads="1"/>
          </p:cNvSpPr>
          <p:nvPr/>
        </p:nvSpPr>
        <p:spPr bwMode="auto">
          <a:xfrm>
            <a:off x="7048500" y="2540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Perpetua Titling MT" pitchFamily="18" charset="0"/>
                <a:cs typeface="Arial" charset="0"/>
              </a:defRPr>
            </a:lvl1pPr>
            <a:lvl2pPr marL="742950" indent="-285750" eaLnBrk="0" hangingPunct="0">
              <a:defRPr sz="4400">
                <a:solidFill>
                  <a:schemeClr val="tx1"/>
                </a:solidFill>
                <a:latin typeface="Perpetua Titling MT" pitchFamily="18" charset="0"/>
                <a:cs typeface="Arial" charset="0"/>
              </a:defRPr>
            </a:lvl2pPr>
            <a:lvl3pPr marL="1143000" indent="-228600" eaLnBrk="0" hangingPunct="0">
              <a:defRPr sz="4400">
                <a:solidFill>
                  <a:schemeClr val="tx1"/>
                </a:solidFill>
                <a:latin typeface="Perpetua Titling MT" pitchFamily="18" charset="0"/>
                <a:cs typeface="Arial" charset="0"/>
              </a:defRPr>
            </a:lvl3pPr>
            <a:lvl4pPr marL="1600200" indent="-228600" eaLnBrk="0" hangingPunct="0">
              <a:defRPr sz="4400">
                <a:solidFill>
                  <a:schemeClr val="tx1"/>
                </a:solidFill>
                <a:latin typeface="Perpetua Titling MT" pitchFamily="18" charset="0"/>
                <a:cs typeface="Arial" charset="0"/>
              </a:defRPr>
            </a:lvl4pPr>
            <a:lvl5pPr marL="2057400" indent="-228600" eaLnBrk="0" hangingPunct="0">
              <a:defRPr sz="4400">
                <a:solidFill>
                  <a:schemeClr val="tx1"/>
                </a:solidFill>
                <a:latin typeface="Perpetua Titling MT" pitchFamily="18" charset="0"/>
                <a:cs typeface="Arial" charset="0"/>
              </a:defRPr>
            </a:lvl5pPr>
            <a:lvl6pPr marL="2514600" indent="-228600" eaLnBrk="0" fontAlgn="base" hangingPunct="0">
              <a:spcBef>
                <a:spcPct val="0"/>
              </a:spcBef>
              <a:spcAft>
                <a:spcPct val="0"/>
              </a:spcAft>
              <a:defRPr sz="4400">
                <a:solidFill>
                  <a:schemeClr val="tx1"/>
                </a:solidFill>
                <a:latin typeface="Perpetua Titling MT" pitchFamily="18" charset="0"/>
                <a:cs typeface="Arial" charset="0"/>
              </a:defRPr>
            </a:lvl6pPr>
            <a:lvl7pPr marL="2971800" indent="-228600" eaLnBrk="0" fontAlgn="base" hangingPunct="0">
              <a:spcBef>
                <a:spcPct val="0"/>
              </a:spcBef>
              <a:spcAft>
                <a:spcPct val="0"/>
              </a:spcAft>
              <a:defRPr sz="4400">
                <a:solidFill>
                  <a:schemeClr val="tx1"/>
                </a:solidFill>
                <a:latin typeface="Perpetua Titling MT" pitchFamily="18" charset="0"/>
                <a:cs typeface="Arial" charset="0"/>
              </a:defRPr>
            </a:lvl7pPr>
            <a:lvl8pPr marL="3429000" indent="-228600" eaLnBrk="0" fontAlgn="base" hangingPunct="0">
              <a:spcBef>
                <a:spcPct val="0"/>
              </a:spcBef>
              <a:spcAft>
                <a:spcPct val="0"/>
              </a:spcAft>
              <a:defRPr sz="4400">
                <a:solidFill>
                  <a:schemeClr val="tx1"/>
                </a:solidFill>
                <a:latin typeface="Perpetua Titling MT" pitchFamily="18" charset="0"/>
                <a:cs typeface="Arial" charset="0"/>
              </a:defRPr>
            </a:lvl8pPr>
            <a:lvl9pPr marL="3886200" indent="-228600" eaLnBrk="0" fontAlgn="base" hangingPunct="0">
              <a:spcBef>
                <a:spcPct val="0"/>
              </a:spcBef>
              <a:spcAft>
                <a:spcPct val="0"/>
              </a:spcAft>
              <a:defRPr sz="4400">
                <a:solidFill>
                  <a:schemeClr val="tx1"/>
                </a:solidFill>
                <a:latin typeface="Perpetua Titling MT" pitchFamily="18" charset="0"/>
                <a:cs typeface="Arial" charset="0"/>
              </a:defRPr>
            </a:lvl9pPr>
          </a:lstStyle>
          <a:p>
            <a:pPr algn="r">
              <a:spcBef>
                <a:spcPct val="50000"/>
              </a:spcBef>
            </a:pPr>
            <a:r>
              <a:rPr lang="en-US" sz="1000">
                <a:latin typeface="Centaur" pitchFamily="18" charset="0"/>
              </a:rPr>
              <a:t>1.3.1.G1</a:t>
            </a:r>
          </a:p>
        </p:txBody>
      </p:sp>
      <p:sp>
        <p:nvSpPr>
          <p:cNvPr id="1029" name="Title Placeholder 17"/>
          <p:cNvSpPr>
            <a:spLocks noGrp="1"/>
          </p:cNvSpPr>
          <p:nvPr>
            <p:ph type="title"/>
          </p:nvPr>
        </p:nvSpPr>
        <p:spPr bwMode="auto">
          <a:xfrm>
            <a:off x="2362200" y="304800"/>
            <a:ext cx="6324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1030" name="Group 11"/>
          <p:cNvGrpSpPr>
            <a:grpSpLocks/>
          </p:cNvGrpSpPr>
          <p:nvPr/>
        </p:nvGrpSpPr>
        <p:grpSpPr bwMode="auto">
          <a:xfrm>
            <a:off x="623888" y="515938"/>
            <a:ext cx="1663700" cy="1663700"/>
            <a:chOff x="782338" y="515938"/>
            <a:chExt cx="1663700" cy="1663700"/>
          </a:xfrm>
        </p:grpSpPr>
        <p:pic>
          <p:nvPicPr>
            <p:cNvPr id="1035" name="Picture 14"/>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611834">
              <a:off x="782338" y="515938"/>
              <a:ext cx="16637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Box 15"/>
            <p:cNvSpPr txBox="1">
              <a:spLocks noChangeArrowheads="1"/>
            </p:cNvSpPr>
            <p:nvPr userDrawn="1"/>
          </p:nvSpPr>
          <p:spPr bwMode="auto">
            <a:xfrm>
              <a:off x="842663" y="94615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Perpetua Titling MT" pitchFamily="18" charset="0"/>
                  <a:cs typeface="Arial" charset="0"/>
                </a:defRPr>
              </a:lvl1pPr>
              <a:lvl2pPr marL="742950" indent="-285750" eaLnBrk="0" hangingPunct="0">
                <a:defRPr sz="4400">
                  <a:solidFill>
                    <a:schemeClr val="tx1"/>
                  </a:solidFill>
                  <a:latin typeface="Perpetua Titling MT" pitchFamily="18" charset="0"/>
                  <a:cs typeface="Arial" charset="0"/>
                </a:defRPr>
              </a:lvl2pPr>
              <a:lvl3pPr marL="1143000" indent="-228600" eaLnBrk="0" hangingPunct="0">
                <a:defRPr sz="4400">
                  <a:solidFill>
                    <a:schemeClr val="tx1"/>
                  </a:solidFill>
                  <a:latin typeface="Perpetua Titling MT" pitchFamily="18" charset="0"/>
                  <a:cs typeface="Arial" charset="0"/>
                </a:defRPr>
              </a:lvl3pPr>
              <a:lvl4pPr marL="1600200" indent="-228600" eaLnBrk="0" hangingPunct="0">
                <a:defRPr sz="4400">
                  <a:solidFill>
                    <a:schemeClr val="tx1"/>
                  </a:solidFill>
                  <a:latin typeface="Perpetua Titling MT" pitchFamily="18" charset="0"/>
                  <a:cs typeface="Arial" charset="0"/>
                </a:defRPr>
              </a:lvl4pPr>
              <a:lvl5pPr marL="2057400" indent="-228600" eaLnBrk="0" hangingPunct="0">
                <a:defRPr sz="4400">
                  <a:solidFill>
                    <a:schemeClr val="tx1"/>
                  </a:solidFill>
                  <a:latin typeface="Perpetua Titling MT" pitchFamily="18" charset="0"/>
                  <a:cs typeface="Arial" charset="0"/>
                </a:defRPr>
              </a:lvl5pPr>
              <a:lvl6pPr marL="2514600" indent="-228600" eaLnBrk="0" fontAlgn="base" hangingPunct="0">
                <a:spcBef>
                  <a:spcPct val="0"/>
                </a:spcBef>
                <a:spcAft>
                  <a:spcPct val="0"/>
                </a:spcAft>
                <a:defRPr sz="4400">
                  <a:solidFill>
                    <a:schemeClr val="tx1"/>
                  </a:solidFill>
                  <a:latin typeface="Perpetua Titling MT" pitchFamily="18" charset="0"/>
                  <a:cs typeface="Arial" charset="0"/>
                </a:defRPr>
              </a:lvl6pPr>
              <a:lvl7pPr marL="2971800" indent="-228600" eaLnBrk="0" fontAlgn="base" hangingPunct="0">
                <a:spcBef>
                  <a:spcPct val="0"/>
                </a:spcBef>
                <a:spcAft>
                  <a:spcPct val="0"/>
                </a:spcAft>
                <a:defRPr sz="4400">
                  <a:solidFill>
                    <a:schemeClr val="tx1"/>
                  </a:solidFill>
                  <a:latin typeface="Perpetua Titling MT" pitchFamily="18" charset="0"/>
                  <a:cs typeface="Arial" charset="0"/>
                </a:defRPr>
              </a:lvl7pPr>
              <a:lvl8pPr marL="3429000" indent="-228600" eaLnBrk="0" fontAlgn="base" hangingPunct="0">
                <a:spcBef>
                  <a:spcPct val="0"/>
                </a:spcBef>
                <a:spcAft>
                  <a:spcPct val="0"/>
                </a:spcAft>
                <a:defRPr sz="4400">
                  <a:solidFill>
                    <a:schemeClr val="tx1"/>
                  </a:solidFill>
                  <a:latin typeface="Perpetua Titling MT" pitchFamily="18" charset="0"/>
                  <a:cs typeface="Arial" charset="0"/>
                </a:defRPr>
              </a:lvl8pPr>
              <a:lvl9pPr marL="3886200" indent="-228600" eaLnBrk="0" fontAlgn="base" hangingPunct="0">
                <a:spcBef>
                  <a:spcPct val="0"/>
                </a:spcBef>
                <a:spcAft>
                  <a:spcPct val="0"/>
                </a:spcAft>
                <a:defRPr sz="4400">
                  <a:solidFill>
                    <a:schemeClr val="tx1"/>
                  </a:solidFill>
                  <a:latin typeface="Perpetua Titling MT" pitchFamily="18" charset="0"/>
                  <a:cs typeface="Arial" charset="0"/>
                </a:defRPr>
              </a:lvl9pPr>
            </a:lstStyle>
            <a:p>
              <a:pPr algn="ctr"/>
              <a:r>
                <a:rPr lang="en-US" sz="1200" b="1">
                  <a:latin typeface="Trajan Pro" pitchFamily="18" charset="0"/>
                </a:rPr>
                <a:t>Identity Theft</a:t>
              </a:r>
            </a:p>
          </p:txBody>
        </p:sp>
      </p:grpSp>
      <p:cxnSp>
        <p:nvCxnSpPr>
          <p:cNvPr id="1031" name="Straight Connector 13"/>
          <p:cNvCxnSpPr>
            <a:cxnSpLocks noChangeShapeType="1"/>
          </p:cNvCxnSpPr>
          <p:nvPr/>
        </p:nvCxnSpPr>
        <p:spPr bwMode="auto">
          <a:xfrm>
            <a:off x="2590800" y="1828800"/>
            <a:ext cx="6019800" cy="0"/>
          </a:xfrm>
          <a:prstGeom prst="line">
            <a:avLst/>
          </a:prstGeom>
          <a:noFill/>
          <a:ln w="31750" algn="ctr">
            <a:solidFill>
              <a:srgbClr val="FF9933"/>
            </a:solidFill>
            <a:round/>
            <a:headEnd/>
            <a:tailEnd/>
          </a:ln>
          <a:extLst>
            <a:ext uri="{909E8E84-426E-40DD-AFC4-6F175D3DCCD1}">
              <a14:hiddenFill xmlns:a14="http://schemas.microsoft.com/office/drawing/2010/main">
                <a:noFill/>
              </a14:hiddenFill>
            </a:ext>
          </a:extLst>
        </p:spPr>
      </p:cxnSp>
      <p:sp>
        <p:nvSpPr>
          <p:cNvPr id="1032" name="Rectangle 13"/>
          <p:cNvSpPr>
            <a:spLocks noChangeArrowheads="1"/>
          </p:cNvSpPr>
          <p:nvPr/>
        </p:nvSpPr>
        <p:spPr bwMode="auto">
          <a:xfrm>
            <a:off x="1066800" y="6248400"/>
            <a:ext cx="708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800">
                <a:solidFill>
                  <a:srgbClr val="000000"/>
                </a:solidFill>
                <a:latin typeface="Centaur" pitchFamily="18" charset="0"/>
              </a:rPr>
              <a:t>© Family Economics &amp; Financial Education – Revised May 2010– Consumer Protection Unit – Identity Theft – Slide </a:t>
            </a:r>
            <a:fld id="{423568DF-E848-4B0F-BD2D-9F9C68538B11}" type="slidenum">
              <a:rPr lang="en-US" sz="800">
                <a:solidFill>
                  <a:srgbClr val="000000"/>
                </a:solidFill>
                <a:latin typeface="Centaur" pitchFamily="18" charset="0"/>
              </a:rPr>
              <a:pPr algn="ctr" eaLnBrk="0" hangingPunct="0"/>
              <a:t>‹#›</a:t>
            </a:fld>
            <a:endParaRPr lang="en-US" sz="800">
              <a:solidFill>
                <a:srgbClr val="000000"/>
              </a:solidFill>
              <a:latin typeface="Centaur" pitchFamily="18" charset="0"/>
            </a:endParaRPr>
          </a:p>
          <a:p>
            <a:pPr algn="ctr" eaLnBrk="0" hangingPunct="0"/>
            <a:r>
              <a:rPr lang="en-US" sz="800">
                <a:solidFill>
                  <a:srgbClr val="000000"/>
                </a:solidFill>
                <a:latin typeface="Centaur" pitchFamily="18" charset="0"/>
              </a:rPr>
              <a:t>Funded by a grant from Take Charge America, Inc. to the Norton School of Family and Consumer Sciences Take Charge America Institute at The University of Arizona</a:t>
            </a:r>
          </a:p>
        </p:txBody>
      </p:sp>
      <p:pic>
        <p:nvPicPr>
          <p:cNvPr id="1033" name="Picture 16" descr="UA-horiz bl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9600" y="6324600"/>
            <a:ext cx="8143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TCA-New-Logo-3-color"/>
          <p:cNvPicPr>
            <a:picLocks noChangeAspect="1" noChangeArrowheads="1"/>
          </p:cNvPicPr>
          <p:nvPr/>
        </p:nvPicPr>
        <p:blipFill>
          <a:blip r:embed="rId19">
            <a:grayscl/>
            <a:extLst>
              <a:ext uri="{28A0092B-C50C-407E-A947-70E740481C1C}">
                <a14:useLocalDpi xmlns:a14="http://schemas.microsoft.com/office/drawing/2010/main" val="0"/>
              </a:ext>
            </a:extLst>
          </a:blip>
          <a:srcRect/>
          <a:stretch>
            <a:fillRect/>
          </a:stretch>
        </p:blipFill>
        <p:spPr bwMode="auto">
          <a:xfrm>
            <a:off x="7772400" y="6324600"/>
            <a:ext cx="952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Lst>
  <p:transition>
    <p:fade/>
  </p:transition>
  <p:hf sldNum="0" hdr="0" dt="0"/>
  <p:txStyles>
    <p:titleStyle>
      <a:lvl1pPr algn="ctr" rtl="0" eaLnBrk="0" fontAlgn="base" hangingPunct="0">
        <a:spcBef>
          <a:spcPct val="0"/>
        </a:spcBef>
        <a:spcAft>
          <a:spcPct val="0"/>
        </a:spcAft>
        <a:defRPr sz="4000">
          <a:solidFill>
            <a:schemeClr val="tx2"/>
          </a:solidFill>
          <a:latin typeface="Copperplate Gothic Light" pitchFamily="34" charset="0"/>
          <a:ea typeface="+mj-ea"/>
          <a:cs typeface="+mj-cs"/>
        </a:defRPr>
      </a:lvl1pPr>
      <a:lvl2pPr algn="ctr" rtl="0" eaLnBrk="0" fontAlgn="base" hangingPunct="0">
        <a:spcBef>
          <a:spcPct val="0"/>
        </a:spcBef>
        <a:spcAft>
          <a:spcPct val="0"/>
        </a:spcAft>
        <a:defRPr sz="4000">
          <a:solidFill>
            <a:schemeClr val="tx2"/>
          </a:solidFill>
          <a:latin typeface="Copperplate Gothic Light" pitchFamily="34" charset="0"/>
        </a:defRPr>
      </a:lvl2pPr>
      <a:lvl3pPr algn="ctr" rtl="0" eaLnBrk="0" fontAlgn="base" hangingPunct="0">
        <a:spcBef>
          <a:spcPct val="0"/>
        </a:spcBef>
        <a:spcAft>
          <a:spcPct val="0"/>
        </a:spcAft>
        <a:defRPr sz="4000">
          <a:solidFill>
            <a:schemeClr val="tx2"/>
          </a:solidFill>
          <a:latin typeface="Copperplate Gothic Light" pitchFamily="34" charset="0"/>
        </a:defRPr>
      </a:lvl3pPr>
      <a:lvl4pPr algn="ctr" rtl="0" eaLnBrk="0" fontAlgn="base" hangingPunct="0">
        <a:spcBef>
          <a:spcPct val="0"/>
        </a:spcBef>
        <a:spcAft>
          <a:spcPct val="0"/>
        </a:spcAft>
        <a:defRPr sz="4000">
          <a:solidFill>
            <a:schemeClr val="tx2"/>
          </a:solidFill>
          <a:latin typeface="Copperplate Gothic Light" pitchFamily="34" charset="0"/>
        </a:defRPr>
      </a:lvl4pPr>
      <a:lvl5pPr algn="ctr" rtl="0" eaLnBrk="0" fontAlgn="base" hangingPunct="0">
        <a:spcBef>
          <a:spcPct val="0"/>
        </a:spcBef>
        <a:spcAft>
          <a:spcPct val="0"/>
        </a:spcAft>
        <a:defRPr sz="4000">
          <a:solidFill>
            <a:schemeClr val="tx2"/>
          </a:solidFill>
          <a:latin typeface="Copperplate Gothic Light" pitchFamily="34"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6F8A4962-84C3-4CDF-8C5E-26F3D57775DB}" type="datetimeFigureOut">
              <a:rPr lang="en-US"/>
              <a:pPr>
                <a:defRPr/>
              </a:pPr>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9189F350-B92C-44D8-96BB-9DBE9415C1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ftc.gov/bcp/edu/microsites/idtheft/video/avoid-identity-theft-video.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1834">
            <a:off x="3008313" y="3125788"/>
            <a:ext cx="3840162"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bwMode="auto">
          <a:xfrm>
            <a:off x="3263900" y="4064000"/>
            <a:ext cx="2078038" cy="831850"/>
          </a:xfrm>
          <a:prstGeom prst="rect">
            <a:avLst/>
          </a:prstGeom>
          <a:noFill/>
        </p:spPr>
        <p:txBody>
          <a:bodyPr>
            <a:spAutoFit/>
          </a:bodyPr>
          <a:lstStyle/>
          <a:p>
            <a:pPr algn="ctr" eaLnBrk="0" hangingPunct="0">
              <a:defRPr/>
            </a:pPr>
            <a:r>
              <a:rPr lang="en-US" sz="2400" b="1" dirty="0">
                <a:latin typeface="Trajan Pro" pitchFamily="18" charset="0"/>
                <a:cs typeface="+mn-cs"/>
              </a:rPr>
              <a:t>Identity Theft</a:t>
            </a:r>
          </a:p>
        </p:txBody>
      </p:sp>
      <p:sp>
        <p:nvSpPr>
          <p:cNvPr id="3076" name="TextBox 12"/>
          <p:cNvSpPr txBox="1">
            <a:spLocks noChangeArrowheads="1"/>
          </p:cNvSpPr>
          <p:nvPr/>
        </p:nvSpPr>
        <p:spPr bwMode="auto">
          <a:xfrm>
            <a:off x="1447800" y="685800"/>
            <a:ext cx="6629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Perpetua Titling MT" pitchFamily="18" charset="0"/>
                <a:cs typeface="Arial" charset="0"/>
              </a:defRPr>
            </a:lvl1pPr>
            <a:lvl2pPr marL="742950" indent="-285750" eaLnBrk="0" hangingPunct="0">
              <a:defRPr sz="4400">
                <a:solidFill>
                  <a:schemeClr val="tx1"/>
                </a:solidFill>
                <a:latin typeface="Perpetua Titling MT" pitchFamily="18" charset="0"/>
                <a:cs typeface="Arial" charset="0"/>
              </a:defRPr>
            </a:lvl2pPr>
            <a:lvl3pPr marL="1143000" indent="-228600" eaLnBrk="0" hangingPunct="0">
              <a:defRPr sz="4400">
                <a:solidFill>
                  <a:schemeClr val="tx1"/>
                </a:solidFill>
                <a:latin typeface="Perpetua Titling MT" pitchFamily="18" charset="0"/>
                <a:cs typeface="Arial" charset="0"/>
              </a:defRPr>
            </a:lvl3pPr>
            <a:lvl4pPr marL="1600200" indent="-228600" eaLnBrk="0" hangingPunct="0">
              <a:defRPr sz="4400">
                <a:solidFill>
                  <a:schemeClr val="tx1"/>
                </a:solidFill>
                <a:latin typeface="Perpetua Titling MT" pitchFamily="18" charset="0"/>
                <a:cs typeface="Arial" charset="0"/>
              </a:defRPr>
            </a:lvl4pPr>
            <a:lvl5pPr marL="2057400" indent="-228600" eaLnBrk="0" hangingPunct="0">
              <a:defRPr sz="4400">
                <a:solidFill>
                  <a:schemeClr val="tx1"/>
                </a:solidFill>
                <a:latin typeface="Perpetua Titling MT" pitchFamily="18" charset="0"/>
                <a:cs typeface="Arial" charset="0"/>
              </a:defRPr>
            </a:lvl5pPr>
            <a:lvl6pPr marL="2514600" indent="-228600" eaLnBrk="0" fontAlgn="base" hangingPunct="0">
              <a:spcBef>
                <a:spcPct val="0"/>
              </a:spcBef>
              <a:spcAft>
                <a:spcPct val="0"/>
              </a:spcAft>
              <a:defRPr sz="4400">
                <a:solidFill>
                  <a:schemeClr val="tx1"/>
                </a:solidFill>
                <a:latin typeface="Perpetua Titling MT" pitchFamily="18" charset="0"/>
                <a:cs typeface="Arial" charset="0"/>
              </a:defRPr>
            </a:lvl6pPr>
            <a:lvl7pPr marL="2971800" indent="-228600" eaLnBrk="0" fontAlgn="base" hangingPunct="0">
              <a:spcBef>
                <a:spcPct val="0"/>
              </a:spcBef>
              <a:spcAft>
                <a:spcPct val="0"/>
              </a:spcAft>
              <a:defRPr sz="4400">
                <a:solidFill>
                  <a:schemeClr val="tx1"/>
                </a:solidFill>
                <a:latin typeface="Perpetua Titling MT" pitchFamily="18" charset="0"/>
                <a:cs typeface="Arial" charset="0"/>
              </a:defRPr>
            </a:lvl7pPr>
            <a:lvl8pPr marL="3429000" indent="-228600" eaLnBrk="0" fontAlgn="base" hangingPunct="0">
              <a:spcBef>
                <a:spcPct val="0"/>
              </a:spcBef>
              <a:spcAft>
                <a:spcPct val="0"/>
              </a:spcAft>
              <a:defRPr sz="4400">
                <a:solidFill>
                  <a:schemeClr val="tx1"/>
                </a:solidFill>
                <a:latin typeface="Perpetua Titling MT" pitchFamily="18" charset="0"/>
                <a:cs typeface="Arial" charset="0"/>
              </a:defRPr>
            </a:lvl8pPr>
            <a:lvl9pPr marL="3886200" indent="-228600" eaLnBrk="0" fontAlgn="base" hangingPunct="0">
              <a:spcBef>
                <a:spcPct val="0"/>
              </a:spcBef>
              <a:spcAft>
                <a:spcPct val="0"/>
              </a:spcAft>
              <a:defRPr sz="4400">
                <a:solidFill>
                  <a:schemeClr val="tx1"/>
                </a:solidFill>
                <a:latin typeface="Perpetua Titling MT" pitchFamily="18" charset="0"/>
                <a:cs typeface="Arial" charset="0"/>
              </a:defRPr>
            </a:lvl9pPr>
          </a:lstStyle>
          <a:p>
            <a:pPr algn="ctr" eaLnBrk="1" hangingPunct="1"/>
            <a:r>
              <a:rPr lang="en-US">
                <a:latin typeface="Copperplate Gothic Light" pitchFamily="34" charset="0"/>
              </a:rPr>
              <a:t>Mystery of The Stolen Identity</a:t>
            </a:r>
          </a:p>
        </p:txBody>
      </p:sp>
      <p:cxnSp>
        <p:nvCxnSpPr>
          <p:cNvPr id="3077" name="Straight Connector 14"/>
          <p:cNvCxnSpPr>
            <a:cxnSpLocks noChangeShapeType="1"/>
          </p:cNvCxnSpPr>
          <p:nvPr/>
        </p:nvCxnSpPr>
        <p:spPr bwMode="auto">
          <a:xfrm>
            <a:off x="1600200" y="2362200"/>
            <a:ext cx="6019800" cy="0"/>
          </a:xfrm>
          <a:prstGeom prst="line">
            <a:avLst/>
          </a:prstGeom>
          <a:noFill/>
          <a:ln w="34925" algn="ctr">
            <a:solidFill>
              <a:srgbClr val="FF9933"/>
            </a:solidFill>
            <a:round/>
            <a:headEnd/>
            <a:tailEnd/>
          </a:ln>
          <a:extLst>
            <a:ext uri="{909E8E84-426E-40DD-AFC4-6F175D3DCCD1}">
              <a14:hiddenFill xmlns:a14="http://schemas.microsoft.com/office/drawing/2010/main">
                <a:noFill/>
              </a14:hiddenFill>
            </a:ext>
          </a:extLst>
        </p:spPr>
      </p:cxnSp>
      <p:sp>
        <p:nvSpPr>
          <p:cNvPr id="3078" name="TextBox 16"/>
          <p:cNvSpPr txBox="1">
            <a:spLocks noChangeArrowheads="1"/>
          </p:cNvSpPr>
          <p:nvPr/>
        </p:nvSpPr>
        <p:spPr bwMode="auto">
          <a:xfrm>
            <a:off x="1828800" y="2514600"/>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Perpetua Titling MT" pitchFamily="18" charset="0"/>
                <a:cs typeface="Arial" charset="0"/>
              </a:defRPr>
            </a:lvl1pPr>
            <a:lvl2pPr marL="742950" indent="-285750" eaLnBrk="0" hangingPunct="0">
              <a:defRPr sz="4400">
                <a:solidFill>
                  <a:schemeClr val="tx1"/>
                </a:solidFill>
                <a:latin typeface="Perpetua Titling MT" pitchFamily="18" charset="0"/>
                <a:cs typeface="Arial" charset="0"/>
              </a:defRPr>
            </a:lvl2pPr>
            <a:lvl3pPr marL="1143000" indent="-228600" eaLnBrk="0" hangingPunct="0">
              <a:defRPr sz="4400">
                <a:solidFill>
                  <a:schemeClr val="tx1"/>
                </a:solidFill>
                <a:latin typeface="Perpetua Titling MT" pitchFamily="18" charset="0"/>
                <a:cs typeface="Arial" charset="0"/>
              </a:defRPr>
            </a:lvl3pPr>
            <a:lvl4pPr marL="1600200" indent="-228600" eaLnBrk="0" hangingPunct="0">
              <a:defRPr sz="4400">
                <a:solidFill>
                  <a:schemeClr val="tx1"/>
                </a:solidFill>
                <a:latin typeface="Perpetua Titling MT" pitchFamily="18" charset="0"/>
                <a:cs typeface="Arial" charset="0"/>
              </a:defRPr>
            </a:lvl4pPr>
            <a:lvl5pPr marL="2057400" indent="-228600" eaLnBrk="0" hangingPunct="0">
              <a:defRPr sz="4400">
                <a:solidFill>
                  <a:schemeClr val="tx1"/>
                </a:solidFill>
                <a:latin typeface="Perpetua Titling MT" pitchFamily="18" charset="0"/>
                <a:cs typeface="Arial" charset="0"/>
              </a:defRPr>
            </a:lvl5pPr>
            <a:lvl6pPr marL="2514600" indent="-228600" eaLnBrk="0" fontAlgn="base" hangingPunct="0">
              <a:spcBef>
                <a:spcPct val="0"/>
              </a:spcBef>
              <a:spcAft>
                <a:spcPct val="0"/>
              </a:spcAft>
              <a:defRPr sz="4400">
                <a:solidFill>
                  <a:schemeClr val="tx1"/>
                </a:solidFill>
                <a:latin typeface="Perpetua Titling MT" pitchFamily="18" charset="0"/>
                <a:cs typeface="Arial" charset="0"/>
              </a:defRPr>
            </a:lvl6pPr>
            <a:lvl7pPr marL="2971800" indent="-228600" eaLnBrk="0" fontAlgn="base" hangingPunct="0">
              <a:spcBef>
                <a:spcPct val="0"/>
              </a:spcBef>
              <a:spcAft>
                <a:spcPct val="0"/>
              </a:spcAft>
              <a:defRPr sz="4400">
                <a:solidFill>
                  <a:schemeClr val="tx1"/>
                </a:solidFill>
                <a:latin typeface="Perpetua Titling MT" pitchFamily="18" charset="0"/>
                <a:cs typeface="Arial" charset="0"/>
              </a:defRPr>
            </a:lvl7pPr>
            <a:lvl8pPr marL="3429000" indent="-228600" eaLnBrk="0" fontAlgn="base" hangingPunct="0">
              <a:spcBef>
                <a:spcPct val="0"/>
              </a:spcBef>
              <a:spcAft>
                <a:spcPct val="0"/>
              </a:spcAft>
              <a:defRPr sz="4400">
                <a:solidFill>
                  <a:schemeClr val="tx1"/>
                </a:solidFill>
                <a:latin typeface="Perpetua Titling MT" pitchFamily="18" charset="0"/>
                <a:cs typeface="Arial" charset="0"/>
              </a:defRPr>
            </a:lvl8pPr>
            <a:lvl9pPr marL="3886200" indent="-228600" eaLnBrk="0" fontAlgn="base" hangingPunct="0">
              <a:spcBef>
                <a:spcPct val="0"/>
              </a:spcBef>
              <a:spcAft>
                <a:spcPct val="0"/>
              </a:spcAft>
              <a:defRPr sz="4400">
                <a:solidFill>
                  <a:schemeClr val="tx1"/>
                </a:solidFill>
                <a:latin typeface="Perpetua Titling MT" pitchFamily="18" charset="0"/>
                <a:cs typeface="Arial" charset="0"/>
              </a:defRPr>
            </a:lvl9pPr>
          </a:lstStyle>
          <a:p>
            <a:pPr algn="ctr" eaLnBrk="1" hangingPunct="1"/>
            <a:r>
              <a:rPr lang="en-US" sz="2800">
                <a:latin typeface="Centaur" pitchFamily="18" charset="0"/>
              </a:rPr>
              <a:t>Take Charge of Your Finances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09600" y="2133600"/>
            <a:ext cx="8229600" cy="4038600"/>
          </a:xfrm>
        </p:spPr>
        <p:txBody>
          <a:bodyPr/>
          <a:lstStyle/>
          <a:p>
            <a:pPr lvl="1"/>
            <a:endParaRPr lang="en-US" sz="2000" dirty="0" smtClean="0"/>
          </a:p>
          <a:p>
            <a:pPr lvl="1"/>
            <a:endParaRPr lang="en-US" sz="2000" dirty="0" smtClean="0"/>
          </a:p>
          <a:p>
            <a:pPr lvl="1"/>
            <a:endParaRPr lang="en-US" sz="2000" dirty="0" smtClean="0"/>
          </a:p>
          <a:p>
            <a:pPr marL="514350" indent="-457200"/>
            <a:r>
              <a:rPr lang="en-US" sz="2000" dirty="0" smtClean="0"/>
              <a:t>Apply for a new driver’s license</a:t>
            </a:r>
          </a:p>
          <a:p>
            <a:pPr marL="514350" indent="-457200"/>
            <a:r>
              <a:rPr lang="en-US" sz="2000" dirty="0" smtClean="0"/>
              <a:t>Open new bank accounts</a:t>
            </a:r>
          </a:p>
          <a:p>
            <a:pPr marL="514350" indent="-457200"/>
            <a:r>
              <a:rPr lang="en-US" sz="2000" dirty="0" smtClean="0"/>
              <a:t>Apply for credit cards or store credit accounts</a:t>
            </a:r>
          </a:p>
          <a:p>
            <a:pPr marL="514350" indent="-457200"/>
            <a:r>
              <a:rPr lang="en-US" sz="2000" dirty="0" smtClean="0"/>
              <a:t>Obtain cash with bank cards</a:t>
            </a:r>
          </a:p>
          <a:p>
            <a:pPr marL="514350" indent="-457200"/>
            <a:r>
              <a:rPr lang="en-US" sz="2000" dirty="0" smtClean="0"/>
              <a:t>Get a job</a:t>
            </a:r>
          </a:p>
          <a:p>
            <a:pPr marL="514350" indent="-457200"/>
            <a:r>
              <a:rPr lang="en-US" sz="2000" dirty="0" smtClean="0"/>
              <a:t>Rent an apartment</a:t>
            </a:r>
          </a:p>
          <a:p>
            <a:pPr marL="514350" indent="-457200"/>
            <a:r>
              <a:rPr lang="en-US" sz="2000" dirty="0" smtClean="0"/>
              <a:t>Take out student loans</a:t>
            </a:r>
          </a:p>
          <a:p>
            <a:pPr marL="514350" indent="-457200"/>
            <a:r>
              <a:rPr lang="en-US" sz="2000" dirty="0" smtClean="0"/>
              <a:t>Receive a tax return</a:t>
            </a:r>
          </a:p>
        </p:txBody>
      </p:sp>
      <p:sp>
        <p:nvSpPr>
          <p:cNvPr id="16387" name="Title 1"/>
          <p:cNvSpPr>
            <a:spLocks noGrp="1"/>
          </p:cNvSpPr>
          <p:nvPr>
            <p:ph type="title"/>
          </p:nvPr>
        </p:nvSpPr>
        <p:spPr>
          <a:xfrm>
            <a:off x="2590800" y="350838"/>
            <a:ext cx="6096000" cy="1401762"/>
          </a:xfrm>
        </p:spPr>
        <p:txBody>
          <a:bodyPr/>
          <a:lstStyle/>
          <a:p>
            <a:r>
              <a:rPr lang="en-US" sz="3600" smtClean="0"/>
              <a:t>What Identity Thieves Do With Information</a:t>
            </a:r>
          </a:p>
        </p:txBody>
      </p:sp>
      <p:sp>
        <p:nvSpPr>
          <p:cNvPr id="5" name="TextBox 4"/>
          <p:cNvSpPr txBox="1"/>
          <p:nvPr/>
        </p:nvSpPr>
        <p:spPr>
          <a:xfrm>
            <a:off x="1905000" y="2170093"/>
            <a:ext cx="5791200" cy="954107"/>
          </a:xfrm>
          <a:prstGeom prst="rect">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r">
              <a:defRPr/>
            </a:pPr>
            <a:r>
              <a:rPr lang="en-US" sz="2800" dirty="0">
                <a:solidFill>
                  <a:schemeClr val="tx1"/>
                </a:solidFill>
              </a:rPr>
              <a:t>What can identity thieves do if </a:t>
            </a:r>
          </a:p>
          <a:p>
            <a:pPr algn="r">
              <a:defRPr/>
            </a:pPr>
            <a:r>
              <a:rPr lang="en-US" sz="2800" dirty="0">
                <a:solidFill>
                  <a:schemeClr val="tx1"/>
                </a:solidFill>
              </a:rPr>
              <a:t>they obtain personal information?</a:t>
            </a:r>
          </a:p>
        </p:txBody>
      </p:sp>
      <p:pic>
        <p:nvPicPr>
          <p:cNvPr id="6" name="Picture 14" descr="C:\Users\Owner\AppData\Local\Microsoft\Windows\Temporary Internet Files\Content.IE5\ORN1PCQR\MCj0433797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44725"/>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1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Preventing </a:t>
            </a:r>
            <a:br>
              <a:rPr lang="en-US" smtClean="0"/>
            </a:br>
            <a:r>
              <a:rPr lang="en-US" smtClean="0"/>
              <a:t>Identity Theft</a:t>
            </a:r>
          </a:p>
        </p:txBody>
      </p:sp>
      <p:pic>
        <p:nvPicPr>
          <p:cNvPr id="18435" name="Picture 1" descr="C:\Users\Owner\AppData\Local\Microsoft\Windows\Temporary Internet Files\Content.IE5\ORN1PCQR\MCj0411534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21955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457200" y="2362200"/>
          <a:ext cx="8229600" cy="3048000"/>
        </p:xfrm>
        <a:graphic>
          <a:graphicData uri="http://schemas.openxmlformats.org/drawingml/2006/table">
            <a:tbl>
              <a:tblPr/>
              <a:tblGrid>
                <a:gridCol w="8229600"/>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Trajan Pro" pitchFamily="18" charset="0"/>
                          <a:cs typeface="Arial" charset="0"/>
                        </a:rPr>
                        <a:t>Wallets and Purses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2590800">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Only carry what is necessary- do NOT carry social security cards, passports, or birth certificates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Do not hang purses from a chair in a public place</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Use purses that close securely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F9"/>
                    </a:solidFill>
                  </a:tcPr>
                </a:tc>
              </a:tr>
            </a:tbl>
          </a:graphicData>
        </a:graphic>
      </p:graphicFrame>
      <p:pic>
        <p:nvPicPr>
          <p:cNvPr id="18444" name="Picture 4" descr="C:\Users\Owner\AppData\Local\Microsoft\Windows\Temporary Internet Files\Content.IE5\B0XHH7LD\MC9000187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572000"/>
            <a:ext cx="26812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Preventing </a:t>
            </a:r>
            <a:br>
              <a:rPr lang="en-US" smtClean="0"/>
            </a:br>
            <a:r>
              <a:rPr lang="en-US" smtClean="0"/>
              <a:t>Identity Theft</a:t>
            </a:r>
          </a:p>
        </p:txBody>
      </p:sp>
      <p:pic>
        <p:nvPicPr>
          <p:cNvPr id="19459" name="Picture 1" descr="C:\Users\Owner\AppData\Local\Microsoft\Windows\Temporary Internet Files\Content.IE5\ORN1PCQR\MCj0411534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21955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533400" y="2133600"/>
          <a:ext cx="8077200" cy="3779838"/>
        </p:xfrm>
        <a:graphic>
          <a:graphicData uri="http://schemas.openxmlformats.org/drawingml/2006/table">
            <a:tbl>
              <a:tblPr/>
              <a:tblGrid>
                <a:gridCol w="8077200"/>
              </a:tblGrid>
              <a:tr h="457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FFFF"/>
                          </a:solidFill>
                          <a:effectLst/>
                          <a:latin typeface="Trajan Pro" pitchFamily="18" charset="0"/>
                          <a:ea typeface="+mn-ea"/>
                          <a:cs typeface="Arial" charset="0"/>
                        </a:rPr>
                        <a:t>Credit and Debit Cards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322600">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Close unwanted accounts in writing and by phone and cut up the card</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Memorize the PIN number and do not use easily accessible numbers (date of birth, address, etc.)</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Sign back of cards with signature &amp;“Please see ID”</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Do not give out account numbers unless making a transaction that is initiated by the consumer rather than responding to telephone or e-mail solicitations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Check statements regularly for any errors or signs of fraudulent use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F9"/>
                    </a:solidFill>
                  </a:tcPr>
                </a:tc>
              </a:tr>
            </a:tbl>
          </a:graphicData>
        </a:graphic>
      </p:graphicFrame>
      <p:sp>
        <p:nvSpPr>
          <p:cNvPr id="5" name="Rectangle 4"/>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Preventing </a:t>
            </a:r>
            <a:br>
              <a:rPr lang="en-US" smtClean="0"/>
            </a:br>
            <a:r>
              <a:rPr lang="en-US" smtClean="0"/>
              <a:t>Identity Theft</a:t>
            </a:r>
          </a:p>
        </p:txBody>
      </p:sp>
      <p:pic>
        <p:nvPicPr>
          <p:cNvPr id="20483" name="Picture 1" descr="C:\Users\Owner\AppData\Local\Microsoft\Windows\Temporary Internet Files\Content.IE5\ORN1PCQR\MCj0411534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21955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457200" y="2209800"/>
          <a:ext cx="8229600" cy="3352800"/>
        </p:xfrm>
        <a:graphic>
          <a:graphicData uri="http://schemas.openxmlformats.org/drawingml/2006/table">
            <a:tbl>
              <a:tblPr/>
              <a:tblGrid>
                <a:gridCol w="8229600"/>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FFFF"/>
                          </a:solidFill>
                          <a:effectLst/>
                          <a:latin typeface="Trajan Pro" pitchFamily="18" charset="0"/>
                          <a:ea typeface="+mn-ea"/>
                          <a:cs typeface="Arial" charset="0"/>
                        </a:rPr>
                        <a:t>Credit Card Offers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2895600">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Shred credit card offers and applications. *a cross-cut shredder is safest because it is more difficult to reassemble</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Cut up or shred pre-approved credit card offers that are not used</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“Opt-out” of pre-screened credit offers for five years at www.optoutprescreen.com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F9"/>
                    </a:solidFill>
                  </a:tcPr>
                </a:tc>
              </a:tr>
            </a:tbl>
          </a:graphicData>
        </a:graphic>
      </p:graphicFrame>
      <p:pic>
        <p:nvPicPr>
          <p:cNvPr id="20492" name="Picture 2" descr="C:\Users\Owner\Pictures\Microsoft Clip Organizer\j040614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648200"/>
            <a:ext cx="10509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Preventing </a:t>
            </a:r>
            <a:br>
              <a:rPr lang="en-US" smtClean="0"/>
            </a:br>
            <a:r>
              <a:rPr lang="en-US" smtClean="0"/>
              <a:t>Identity Theft</a:t>
            </a:r>
          </a:p>
        </p:txBody>
      </p:sp>
      <p:pic>
        <p:nvPicPr>
          <p:cNvPr id="21507" name="Picture 1" descr="C:\Users\Owner\AppData\Local\Microsoft\Windows\Temporary Internet Files\Content.IE5\ORN1PCQR\MCj0411534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21955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457200" y="2209800"/>
          <a:ext cx="8229600" cy="3527505"/>
        </p:xfrm>
        <a:graphic>
          <a:graphicData uri="http://schemas.openxmlformats.org/drawingml/2006/table">
            <a:tbl>
              <a:tblPr/>
              <a:tblGrid>
                <a:gridCol w="8229600"/>
              </a:tblGrid>
              <a:tr h="457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FFFF"/>
                          </a:solidFill>
                          <a:effectLst/>
                          <a:latin typeface="Trajan Pro" pitchFamily="18" charset="0"/>
                          <a:ea typeface="+mn-ea"/>
                          <a:cs typeface="Arial" charset="0"/>
                        </a:rPr>
                        <a:t>Mail</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070325">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Shred all credit card offers, bills, statements, and anything else that contains personal information</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Deposit outgoing mail in secure post office collection boxes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Contact the post office and request a vacation hold when unable to pick up mail</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Do not leave mail in an unsecured mailbox overnight or for a long period of time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F9"/>
                    </a:solidFill>
                  </a:tcPr>
                </a:tc>
              </a:tr>
            </a:tbl>
          </a:graphicData>
        </a:graphic>
      </p:graphicFrame>
      <p:sp>
        <p:nvSpPr>
          <p:cNvPr id="5" name="Rectangle 4"/>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Preventing </a:t>
            </a:r>
            <a:br>
              <a:rPr lang="en-US" smtClean="0"/>
            </a:br>
            <a:r>
              <a:rPr lang="en-US" smtClean="0"/>
              <a:t>Identity Theft</a:t>
            </a:r>
          </a:p>
        </p:txBody>
      </p:sp>
      <p:pic>
        <p:nvPicPr>
          <p:cNvPr id="22531" name="Picture 1" descr="C:\Users\Owner\AppData\Local\Microsoft\Windows\Temporary Internet Files\Content.IE5\ORN1PCQR\MCj0411534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21955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609600" y="2209800"/>
          <a:ext cx="8001000" cy="3657600"/>
        </p:xfrm>
        <a:graphic>
          <a:graphicData uri="http://schemas.openxmlformats.org/drawingml/2006/table">
            <a:tbl>
              <a:tblPr/>
              <a:tblGrid>
                <a:gridCol w="8001000"/>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FFFF"/>
                          </a:solidFill>
                          <a:effectLst/>
                          <a:latin typeface="Trajan Pro" pitchFamily="18" charset="0"/>
                          <a:ea typeface="+mn-ea"/>
                          <a:cs typeface="Arial" charset="0"/>
                        </a:rPr>
                        <a:t>Email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200400">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Keep your username and password protected</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Use a password that is a combination of words, numbers, and symbols and cannot be easily found (do not use names, birthdays, addresses, etc.)</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Verify the source of an email asking for personal information by calling the company to confirm the email is from them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F9"/>
                    </a:solidFill>
                  </a:tcPr>
                </a:tc>
              </a:tr>
            </a:tbl>
          </a:graphicData>
        </a:graphic>
      </p:graphicFrame>
      <p:pic>
        <p:nvPicPr>
          <p:cNvPr id="22540" name="Picture 2" descr="C:\Users\Owner\AppData\Local\Microsoft\Windows\Temporary Internet Files\Content.IE5\KDP9TJ8J\MC9004352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438400"/>
            <a:ext cx="15398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Preventing </a:t>
            </a:r>
            <a:br>
              <a:rPr lang="en-US" smtClean="0"/>
            </a:br>
            <a:r>
              <a:rPr lang="en-US" smtClean="0"/>
              <a:t>Identity Theft</a:t>
            </a:r>
          </a:p>
        </p:txBody>
      </p:sp>
      <p:pic>
        <p:nvPicPr>
          <p:cNvPr id="23555" name="Picture 1" descr="C:\Users\Owner\AppData\Local\Microsoft\Windows\Temporary Internet Files\Content.IE5\ORN1PCQR\MCj0411534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21955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609600" y="2209800"/>
          <a:ext cx="8001000" cy="2324100"/>
        </p:xfrm>
        <a:graphic>
          <a:graphicData uri="http://schemas.openxmlformats.org/drawingml/2006/table">
            <a:tbl>
              <a:tblPr/>
              <a:tblGrid>
                <a:gridCol w="8001000"/>
              </a:tblGrid>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FFFF"/>
                          </a:solidFill>
                          <a:effectLst/>
                          <a:latin typeface="Trajan Pro" pitchFamily="18" charset="0"/>
                          <a:ea typeface="+mn-ea"/>
                          <a:cs typeface="Arial" charset="0"/>
                        </a:rPr>
                        <a:t>Telephone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1866900">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en-US" sz="2400" kern="1200" dirty="0" smtClean="0">
                          <a:solidFill>
                            <a:schemeClr val="tx1"/>
                          </a:solidFill>
                          <a:latin typeface="+mn-lt"/>
                          <a:ea typeface="+mn-ea"/>
                          <a:cs typeface="+mn-cs"/>
                        </a:rPr>
                        <a:t>Verify the source of any phone call asking for personal information by calling the company to confirm the phone call is from them and not a potential identity thief using their name. Use the phone number listed on your account statement or in the telephone book.</a:t>
                      </a:r>
                      <a:endParaRPr kumimoji="0" lang="en-US" sz="3200" b="0" i="0" u="none" strike="noStrike" cap="none" normalizeH="0" baseline="0" dirty="0" smtClean="0">
                        <a:ln>
                          <a:noFill/>
                        </a:ln>
                        <a:solidFill>
                          <a:srgbClr val="000000"/>
                        </a:solidFill>
                        <a:effectLst/>
                        <a:latin typeface="Centaur"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F9"/>
                    </a:solidFill>
                  </a:tcPr>
                </a:tc>
              </a:tr>
            </a:tbl>
          </a:graphicData>
        </a:graphic>
      </p:graphicFrame>
      <p:pic>
        <p:nvPicPr>
          <p:cNvPr id="23564" name="Picture 6" descr="C:\Users\Owner\AppData\Local\Microsoft\Windows\Temporary Internet Files\Content.IE5\VDYTF8ER\MC9002158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886200"/>
            <a:ext cx="2341563"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Preventing </a:t>
            </a:r>
            <a:br>
              <a:rPr lang="en-US" smtClean="0"/>
            </a:br>
            <a:r>
              <a:rPr lang="en-US" smtClean="0"/>
              <a:t>Identity Theft</a:t>
            </a:r>
          </a:p>
        </p:txBody>
      </p:sp>
      <p:pic>
        <p:nvPicPr>
          <p:cNvPr id="24579" name="Picture 1" descr="C:\Users\Owner\AppData\Local\Microsoft\Windows\Temporary Internet Files\Content.IE5\ORN1PCQR\MCj0411534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21955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609600" y="2209800"/>
          <a:ext cx="8001000" cy="3566128"/>
        </p:xfrm>
        <a:graphic>
          <a:graphicData uri="http://schemas.openxmlformats.org/drawingml/2006/table">
            <a:tbl>
              <a:tblPr/>
              <a:tblGrid>
                <a:gridCol w="8001000"/>
              </a:tblGrid>
              <a:tr h="4571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FFFF"/>
                          </a:solidFill>
                          <a:effectLst/>
                          <a:latin typeface="Trajan Pro" pitchFamily="18" charset="0"/>
                          <a:ea typeface="+mn-ea"/>
                          <a:cs typeface="Arial" charset="0"/>
                        </a:rPr>
                        <a:t>Computer Security</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108406">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Use anti-virus and anti-spyware software and update them regularly</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Do not click on links found in pop-up ads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kern="1200" cap="none" normalizeH="0" baseline="0" dirty="0" smtClean="0">
                        <a:ln>
                          <a:noFill/>
                        </a:ln>
                        <a:solidFill>
                          <a:srgbClr val="000000"/>
                        </a:solidFill>
                        <a:effectLst/>
                        <a:latin typeface="Centaur"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Only download software from trusted websites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Set web browser security to medium-high or high</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Keep operating system and web browser software updated</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Do not give out any personal information unless making a purchase</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Choose security questions with answers only you would know</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F9"/>
                    </a:solidFill>
                  </a:tcPr>
                </a:tc>
              </a:tr>
            </a:tbl>
          </a:graphicData>
        </a:graphic>
      </p:graphicFrame>
      <p:sp>
        <p:nvSpPr>
          <p:cNvPr id="5" name="Rectangle 4"/>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Preventing </a:t>
            </a:r>
            <a:br>
              <a:rPr lang="en-US" smtClean="0"/>
            </a:br>
            <a:r>
              <a:rPr lang="en-US" smtClean="0"/>
              <a:t>Identity Theft</a:t>
            </a:r>
          </a:p>
        </p:txBody>
      </p:sp>
      <p:pic>
        <p:nvPicPr>
          <p:cNvPr id="25603" name="Picture 1" descr="C:\Users\Owner\AppData\Local\Microsoft\Windows\Temporary Internet Files\Content.IE5\ORN1PCQR\MCj0411534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21955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609600" y="2179638"/>
          <a:ext cx="8001000" cy="3840464"/>
        </p:xfrm>
        <a:graphic>
          <a:graphicData uri="http://schemas.openxmlformats.org/drawingml/2006/table">
            <a:tbl>
              <a:tblPr/>
              <a:tblGrid>
                <a:gridCol w="8001000"/>
              </a:tblGrid>
              <a:tr h="457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FFFF"/>
                          </a:solidFill>
                          <a:effectLst/>
                          <a:latin typeface="Trajan Pro" pitchFamily="18" charset="0"/>
                          <a:ea typeface="+mn-ea"/>
                          <a:cs typeface="Arial" charset="0"/>
                        </a:rPr>
                        <a:t>Computer Security-  Continued</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383000">
                <a:tc>
                  <a:txBody>
                    <a:bodyPr/>
                    <a:lstStyle/>
                    <a:p>
                      <a:pPr lvl="0">
                        <a:buFont typeface="Arial" pitchFamily="34" charset="0"/>
                        <a:buChar char="•"/>
                      </a:pPr>
                      <a:r>
                        <a:rPr lang="en-US" sz="2400" kern="1200" dirty="0" smtClean="0">
                          <a:solidFill>
                            <a:schemeClr val="tx1"/>
                          </a:solidFill>
                          <a:latin typeface="+mn-lt"/>
                          <a:ea typeface="+mn-ea"/>
                          <a:cs typeface="+mn-cs"/>
                        </a:rPr>
                        <a:t>Watch for clues that might indicate a computer is infected with spyware. such as a stream of pop-up ads,  </a:t>
                      </a:r>
                      <a:r>
                        <a:rPr lang="en-US" sz="2400" i="0" kern="1200" dirty="0" smtClean="0">
                          <a:solidFill>
                            <a:schemeClr val="tx1"/>
                          </a:solidFill>
                          <a:latin typeface="+mn-lt"/>
                          <a:ea typeface="+mn-ea"/>
                          <a:cs typeface="+mn-cs"/>
                        </a:rPr>
                        <a:t>random</a:t>
                      </a:r>
                      <a:r>
                        <a:rPr lang="en-US" sz="2400" kern="1200" dirty="0" smtClean="0">
                          <a:solidFill>
                            <a:schemeClr val="tx1"/>
                          </a:solidFill>
                          <a:latin typeface="+mn-lt"/>
                          <a:ea typeface="+mn-ea"/>
                          <a:cs typeface="+mn-cs"/>
                        </a:rPr>
                        <a:t> error messages, and sluggish performance when opening programs or saving files.</a:t>
                      </a:r>
                    </a:p>
                    <a:p>
                      <a:pPr>
                        <a:buFont typeface="Arial" pitchFamily="34" charset="0"/>
                        <a:buChar char="•"/>
                      </a:pPr>
                      <a:r>
                        <a:rPr lang="en-US" sz="2400" kern="1200" dirty="0" smtClean="0">
                          <a:solidFill>
                            <a:schemeClr val="tx1"/>
                          </a:solidFill>
                          <a:latin typeface="+mn-lt"/>
                          <a:ea typeface="+mn-ea"/>
                          <a:cs typeface="+mn-cs"/>
                        </a:rPr>
                        <a:t>If it is suspected that a computer is infected with spyware, immediately stop shopping, banking or doing any other online activity that involves user names, passwords, or other sensitive information. Then, confirm that the security software is active and current and run it to scan the computer for viruses and spyware, deleting anything the program identifies as a problem. </a:t>
                      </a:r>
                      <a:endParaRPr kumimoji="0" lang="en-US" sz="3200" b="0" i="0" u="none" strike="noStrike" cap="none" normalizeH="0" baseline="0" dirty="0" smtClean="0">
                        <a:ln>
                          <a:noFill/>
                        </a:ln>
                        <a:solidFill>
                          <a:srgbClr val="000000"/>
                        </a:solidFill>
                        <a:effectLst/>
                        <a:latin typeface="Centaur" pitchFamily="18" charset="0"/>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F9"/>
                    </a:solidFill>
                  </a:tcPr>
                </a:tc>
              </a:tr>
            </a:tbl>
          </a:graphicData>
        </a:graphic>
      </p:graphicFrame>
      <p:sp>
        <p:nvSpPr>
          <p:cNvPr id="5" name="Rectangle 4"/>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Preventing </a:t>
            </a:r>
            <a:br>
              <a:rPr lang="en-US" smtClean="0"/>
            </a:br>
            <a:r>
              <a:rPr lang="en-US" smtClean="0"/>
              <a:t>Identity Theft</a:t>
            </a:r>
          </a:p>
        </p:txBody>
      </p:sp>
      <p:pic>
        <p:nvPicPr>
          <p:cNvPr id="26627" name="Picture 1" descr="C:\Users\Owner\AppData\Local\Microsoft\Windows\Temporary Internet Files\Content.IE5\ORN1PCQR\MCj0411534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21955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882278675"/>
              </p:ext>
            </p:extLst>
          </p:nvPr>
        </p:nvGraphicFramePr>
        <p:xfrm>
          <a:off x="609600" y="2087563"/>
          <a:ext cx="8001000" cy="3992864"/>
        </p:xfrm>
        <a:graphic>
          <a:graphicData uri="http://schemas.openxmlformats.org/drawingml/2006/table">
            <a:tbl>
              <a:tblPr/>
              <a:tblGrid>
                <a:gridCol w="8001000"/>
              </a:tblGrid>
              <a:tr h="457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FFFF"/>
                          </a:solidFill>
                          <a:effectLst/>
                          <a:latin typeface="Trajan Pro" pitchFamily="18" charset="0"/>
                          <a:ea typeface="+mn-ea"/>
                          <a:cs typeface="Arial" charset="0"/>
                        </a:rPr>
                        <a:t>Social Networks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535398">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Consider joining only sites that limit access to posts to a defined group of users. Make sure you know how the site access works before joining. Don’t join sites that allow anyone to view postings.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Never post your full name, Social Security Number, bank or credit card information, address, or phone number.</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Avoiding posting information that could be used to indentify you offline such as school, work, or other locations where you spend time.</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F9"/>
                    </a:solidFill>
                  </a:tcPr>
                </a:tc>
              </a:tr>
            </a:tbl>
          </a:graphicData>
        </a:graphic>
      </p:graphicFrame>
      <p:sp>
        <p:nvSpPr>
          <p:cNvPr id="5" name="Rectangle 4"/>
          <p:cNvSpPr/>
          <p:nvPr/>
        </p:nvSpPr>
        <p:spPr bwMode="auto">
          <a:xfrm>
            <a:off x="228600" y="62611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 name="Diagram 10"/>
          <p:cNvGraphicFramePr/>
          <p:nvPr/>
        </p:nvGraphicFramePr>
        <p:xfrm>
          <a:off x="762000" y="2133600"/>
          <a:ext cx="7620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ext Box 12"/>
          <p:cNvSpPr txBox="1">
            <a:spLocks noChangeArrowheads="1"/>
          </p:cNvSpPr>
          <p:nvPr/>
        </p:nvSpPr>
        <p:spPr bwMode="auto">
          <a:xfrm>
            <a:off x="2590800" y="685800"/>
            <a:ext cx="609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Perpetua Titling MT" pitchFamily="18" charset="0"/>
                <a:cs typeface="Arial" charset="0"/>
              </a:defRPr>
            </a:lvl1pPr>
            <a:lvl2pPr marL="742950" indent="-285750" eaLnBrk="0" hangingPunct="0">
              <a:defRPr sz="4400">
                <a:solidFill>
                  <a:schemeClr val="tx1"/>
                </a:solidFill>
                <a:latin typeface="Perpetua Titling MT" pitchFamily="18" charset="0"/>
                <a:cs typeface="Arial" charset="0"/>
              </a:defRPr>
            </a:lvl2pPr>
            <a:lvl3pPr marL="1143000" indent="-228600" eaLnBrk="0" hangingPunct="0">
              <a:defRPr sz="4400">
                <a:solidFill>
                  <a:schemeClr val="tx1"/>
                </a:solidFill>
                <a:latin typeface="Perpetua Titling MT" pitchFamily="18" charset="0"/>
                <a:cs typeface="Arial" charset="0"/>
              </a:defRPr>
            </a:lvl3pPr>
            <a:lvl4pPr marL="1600200" indent="-228600" eaLnBrk="0" hangingPunct="0">
              <a:defRPr sz="4400">
                <a:solidFill>
                  <a:schemeClr val="tx1"/>
                </a:solidFill>
                <a:latin typeface="Perpetua Titling MT" pitchFamily="18" charset="0"/>
                <a:cs typeface="Arial" charset="0"/>
              </a:defRPr>
            </a:lvl4pPr>
            <a:lvl5pPr marL="2057400" indent="-228600" eaLnBrk="0" hangingPunct="0">
              <a:defRPr sz="4400">
                <a:solidFill>
                  <a:schemeClr val="tx1"/>
                </a:solidFill>
                <a:latin typeface="Perpetua Titling MT" pitchFamily="18" charset="0"/>
                <a:cs typeface="Arial" charset="0"/>
              </a:defRPr>
            </a:lvl5pPr>
            <a:lvl6pPr marL="2514600" indent="-228600" eaLnBrk="0" fontAlgn="base" hangingPunct="0">
              <a:spcBef>
                <a:spcPct val="0"/>
              </a:spcBef>
              <a:spcAft>
                <a:spcPct val="0"/>
              </a:spcAft>
              <a:defRPr sz="4400">
                <a:solidFill>
                  <a:schemeClr val="tx1"/>
                </a:solidFill>
                <a:latin typeface="Perpetua Titling MT" pitchFamily="18" charset="0"/>
                <a:cs typeface="Arial" charset="0"/>
              </a:defRPr>
            </a:lvl6pPr>
            <a:lvl7pPr marL="2971800" indent="-228600" eaLnBrk="0" fontAlgn="base" hangingPunct="0">
              <a:spcBef>
                <a:spcPct val="0"/>
              </a:spcBef>
              <a:spcAft>
                <a:spcPct val="0"/>
              </a:spcAft>
              <a:defRPr sz="4400">
                <a:solidFill>
                  <a:schemeClr val="tx1"/>
                </a:solidFill>
                <a:latin typeface="Perpetua Titling MT" pitchFamily="18" charset="0"/>
                <a:cs typeface="Arial" charset="0"/>
              </a:defRPr>
            </a:lvl7pPr>
            <a:lvl8pPr marL="3429000" indent="-228600" eaLnBrk="0" fontAlgn="base" hangingPunct="0">
              <a:spcBef>
                <a:spcPct val="0"/>
              </a:spcBef>
              <a:spcAft>
                <a:spcPct val="0"/>
              </a:spcAft>
              <a:defRPr sz="4400">
                <a:solidFill>
                  <a:schemeClr val="tx1"/>
                </a:solidFill>
                <a:latin typeface="Perpetua Titling MT" pitchFamily="18" charset="0"/>
                <a:cs typeface="Arial" charset="0"/>
              </a:defRPr>
            </a:lvl8pPr>
            <a:lvl9pPr marL="3886200" indent="-228600" eaLnBrk="0" fontAlgn="base" hangingPunct="0">
              <a:spcBef>
                <a:spcPct val="0"/>
              </a:spcBef>
              <a:spcAft>
                <a:spcPct val="0"/>
              </a:spcAft>
              <a:defRPr sz="4400">
                <a:solidFill>
                  <a:schemeClr val="tx1"/>
                </a:solidFill>
                <a:latin typeface="Perpetua Titling MT" pitchFamily="18" charset="0"/>
                <a:cs typeface="Arial" charset="0"/>
              </a:defRPr>
            </a:lvl9pPr>
          </a:lstStyle>
          <a:p>
            <a:pPr algn="ctr">
              <a:spcBef>
                <a:spcPct val="50000"/>
              </a:spcBef>
            </a:pPr>
            <a:r>
              <a:rPr lang="en-US" sz="4800">
                <a:latin typeface="Copperplate Gothic Light" pitchFamily="34" charset="0"/>
              </a:rPr>
              <a:t>Identity Theft</a:t>
            </a:r>
          </a:p>
        </p:txBody>
      </p:sp>
      <p:sp>
        <p:nvSpPr>
          <p:cNvPr id="12" name="TextBox 11"/>
          <p:cNvSpPr txBox="1"/>
          <p:nvPr/>
        </p:nvSpPr>
        <p:spPr>
          <a:xfrm>
            <a:off x="762000" y="3684588"/>
            <a:ext cx="7467600" cy="1077912"/>
          </a:xfrm>
          <a:prstGeom prst="rect">
            <a:avLst/>
          </a:prstGeom>
          <a:noFill/>
        </p:spPr>
        <p:txBody>
          <a:bodyPr>
            <a:spAutoFit/>
          </a:bodyPr>
          <a:lstStyle/>
          <a:p>
            <a:pPr algn="ctr">
              <a:defRPr/>
            </a:pPr>
            <a:r>
              <a:rPr lang="en-US" sz="2200" b="1" dirty="0">
                <a:latin typeface="+mn-lt"/>
                <a:cs typeface="Arial" pitchFamily="34" charset="0"/>
              </a:rPr>
              <a:t>IDENTITY THEFT </a:t>
            </a:r>
            <a:r>
              <a:rPr lang="en-US" sz="2200" dirty="0">
                <a:latin typeface="+mn-lt"/>
                <a:cs typeface="Arial" pitchFamily="34" charset="0"/>
              </a:rPr>
              <a:t>occurs when someone wrongfully acquires and uses a consumer’s personal identification, credit, or account information</a:t>
            </a:r>
          </a:p>
          <a:p>
            <a:pPr>
              <a:defRPr/>
            </a:pPr>
            <a:endParaRPr lang="en-US" sz="2000" dirty="0">
              <a:latin typeface="+mn-lt"/>
              <a:cs typeface="Arial" pitchFamily="34" charset="0"/>
            </a:endParaRPr>
          </a:p>
        </p:txBody>
      </p:sp>
      <p:sp>
        <p:nvSpPr>
          <p:cNvPr id="15" name="TextBox 14"/>
          <p:cNvSpPr txBox="1"/>
          <p:nvPr/>
        </p:nvSpPr>
        <p:spPr>
          <a:xfrm>
            <a:off x="1703388" y="5056188"/>
            <a:ext cx="5867400" cy="954087"/>
          </a:xfrm>
          <a:prstGeom prst="rect">
            <a:avLst/>
          </a:prstGeom>
          <a:noFill/>
        </p:spPr>
        <p:txBody>
          <a:bodyPr>
            <a:spAutoFit/>
          </a:bodyPr>
          <a:lstStyle/>
          <a:p>
            <a:pPr algn="ctr">
              <a:defRPr/>
            </a:pPr>
            <a:r>
              <a:rPr lang="en-US" sz="2800" dirty="0">
                <a:latin typeface="+mn-lt"/>
                <a:cs typeface="Arial" pitchFamily="34" charset="0"/>
              </a:rPr>
              <a:t>The FTC is a government agency that focuses on consumer protection</a:t>
            </a:r>
          </a:p>
        </p:txBody>
      </p:sp>
      <p:sp>
        <p:nvSpPr>
          <p:cNvPr id="6" name="Rectangle 5"/>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extLst>
      <p:ext uri="{BB962C8B-B14F-4D97-AF65-F5344CB8AC3E}">
        <p14:creationId xmlns:p14="http://schemas.microsoft.com/office/powerpoint/2010/main" val="17694624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Preventing </a:t>
            </a:r>
            <a:br>
              <a:rPr lang="en-US" smtClean="0"/>
            </a:br>
            <a:r>
              <a:rPr lang="en-US" smtClean="0"/>
              <a:t>Identity Theft</a:t>
            </a:r>
          </a:p>
        </p:txBody>
      </p:sp>
      <p:pic>
        <p:nvPicPr>
          <p:cNvPr id="27651" name="Picture 1" descr="C:\Users\Owner\AppData\Local\Microsoft\Windows\Temporary Internet Files\Content.IE5\ORN1PCQR\MCj0411534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21955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533400" y="2209800"/>
          <a:ext cx="8001000" cy="4318268"/>
        </p:xfrm>
        <a:graphic>
          <a:graphicData uri="http://schemas.openxmlformats.org/drawingml/2006/table">
            <a:tbl>
              <a:tblPr/>
              <a:tblGrid>
                <a:gridCol w="8001000"/>
              </a:tblGrid>
              <a:tr h="5086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kern="1200" cap="none" normalizeH="0" baseline="0" dirty="0" smtClean="0">
                          <a:ln>
                            <a:noFill/>
                          </a:ln>
                          <a:solidFill>
                            <a:srgbClr val="FFFFFF"/>
                          </a:solidFill>
                          <a:effectLst/>
                          <a:latin typeface="Trajan Pro" pitchFamily="18" charset="0"/>
                          <a:ea typeface="+mn-ea"/>
                          <a:cs typeface="Arial" charset="0"/>
                        </a:rPr>
                        <a:t>Social Networks, Blogs, &amp; Chat Rooms- Continued</a:t>
                      </a:r>
                    </a:p>
                  </a:txBody>
                  <a:tcPr marT="50867" marB="508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102892">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700" b="0" i="0" u="none" strike="noStrike" cap="none" normalizeH="0" baseline="0" dirty="0" smtClean="0">
                          <a:ln>
                            <a:noFill/>
                          </a:ln>
                          <a:solidFill>
                            <a:srgbClr val="000000"/>
                          </a:solidFill>
                          <a:effectLst/>
                          <a:latin typeface="Centaur" pitchFamily="18" charset="0"/>
                          <a:cs typeface="Arial" charset="0"/>
                        </a:rPr>
                        <a:t>Use privacy settings to restrict who can access personal sites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7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700" b="0" i="0" u="none" strike="noStrike" cap="none" normalizeH="0" baseline="0" dirty="0" smtClean="0">
                          <a:ln>
                            <a:noFill/>
                          </a:ln>
                          <a:solidFill>
                            <a:srgbClr val="000000"/>
                          </a:solidFill>
                          <a:effectLst/>
                          <a:latin typeface="Centaur" pitchFamily="18" charset="0"/>
                          <a:cs typeface="Arial" charset="0"/>
                        </a:rPr>
                        <a:t>Remember that once information is posted online, it cannot be taken back. Even if information is deleted, older versions may still exist on other people's computers and be circulated online</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7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700" b="0" i="0" u="none" strike="noStrike" cap="none" normalizeH="0" baseline="0" dirty="0" smtClean="0">
                          <a:ln>
                            <a:noFill/>
                          </a:ln>
                          <a:solidFill>
                            <a:srgbClr val="000000"/>
                          </a:solidFill>
                          <a:effectLst/>
                          <a:latin typeface="Centaur" pitchFamily="18" charset="0"/>
                          <a:cs typeface="Arial" charset="0"/>
                        </a:rPr>
                        <a:t>Only post information that you are comfortable with anyone viewing</a:t>
                      </a:r>
                    </a:p>
                  </a:txBody>
                  <a:tcPr marT="50867" marB="508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F9"/>
                    </a:solidFill>
                  </a:tcPr>
                </a:tc>
              </a:tr>
            </a:tbl>
          </a:graphicData>
        </a:graphic>
      </p:graphicFrame>
      <p:sp>
        <p:nvSpPr>
          <p:cNvPr id="5" name="Rectangle 4"/>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Preventing </a:t>
            </a:r>
            <a:br>
              <a:rPr lang="en-US" smtClean="0"/>
            </a:br>
            <a:r>
              <a:rPr lang="en-US" smtClean="0"/>
              <a:t>Identity Theft</a:t>
            </a:r>
          </a:p>
        </p:txBody>
      </p:sp>
      <p:pic>
        <p:nvPicPr>
          <p:cNvPr id="28675" name="Picture 1" descr="C:\Users\Owner\AppData\Local\Microsoft\Windows\Temporary Internet Files\Content.IE5\ORN1PCQR\MCj0411534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21955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457200" y="2362200"/>
          <a:ext cx="8229600" cy="3566128"/>
        </p:xfrm>
        <a:graphic>
          <a:graphicData uri="http://schemas.openxmlformats.org/drawingml/2006/table">
            <a:tbl>
              <a:tblPr/>
              <a:tblGrid>
                <a:gridCol w="8229600"/>
              </a:tblGrid>
              <a:tr h="4571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FFFF"/>
                          </a:solidFill>
                          <a:effectLst/>
                          <a:latin typeface="Trajan Pro" pitchFamily="18" charset="0"/>
                          <a:ea typeface="+mn-ea"/>
                          <a:cs typeface="Arial" charset="0"/>
                        </a:rPr>
                        <a:t>Internet Purchases</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108406">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Look for “https” or a picture of a lock after the URL or in the bottom right hand corner indicating the site is secure</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Do not give any personal information on a site if it is not secure</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Enter the website address yourself rather than following a link from an email or internet advertisement</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Use a credit card instead of a debit card when making online purchases</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F9"/>
                    </a:solidFill>
                  </a:tcPr>
                </a:tc>
              </a:tr>
            </a:tbl>
          </a:graphicData>
        </a:graphic>
      </p:graphicFrame>
      <p:sp>
        <p:nvSpPr>
          <p:cNvPr id="28684" name="Lock"/>
          <p:cNvSpPr>
            <a:spLocks noEditPoints="1" noChangeArrowheads="1"/>
          </p:cNvSpPr>
          <p:nvPr/>
        </p:nvSpPr>
        <p:spPr bwMode="auto">
          <a:xfrm>
            <a:off x="6096000" y="3429000"/>
            <a:ext cx="404813" cy="495300"/>
          </a:xfrm>
          <a:custGeom>
            <a:avLst/>
            <a:gdLst>
              <a:gd name="T0" fmla="*/ 202407 w 21600"/>
              <a:gd name="T1" fmla="*/ 0 h 21600"/>
              <a:gd name="T2" fmla="*/ 404813 w 21600"/>
              <a:gd name="T3" fmla="*/ 220271 h 21600"/>
              <a:gd name="T4" fmla="*/ 202407 w 21600"/>
              <a:gd name="T5" fmla="*/ 495300 h 21600"/>
              <a:gd name="T6" fmla="*/ 0 w 21600"/>
              <a:gd name="T7" fmla="*/ 220271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sp>
        <p:nvSpPr>
          <p:cNvPr id="28685" name="TextBox 6"/>
          <p:cNvSpPr txBox="1">
            <a:spLocks noChangeArrowheads="1"/>
          </p:cNvSpPr>
          <p:nvPr/>
        </p:nvSpPr>
        <p:spPr bwMode="auto">
          <a:xfrm>
            <a:off x="6400800" y="327660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Perpetua Titling MT" pitchFamily="18" charset="0"/>
                <a:cs typeface="Arial" charset="0"/>
              </a:defRPr>
            </a:lvl1pPr>
            <a:lvl2pPr marL="742950" indent="-285750" eaLnBrk="0" hangingPunct="0">
              <a:defRPr sz="4400">
                <a:solidFill>
                  <a:schemeClr val="tx1"/>
                </a:solidFill>
                <a:latin typeface="Perpetua Titling MT" pitchFamily="18" charset="0"/>
                <a:cs typeface="Arial" charset="0"/>
              </a:defRPr>
            </a:lvl2pPr>
            <a:lvl3pPr marL="1143000" indent="-228600" eaLnBrk="0" hangingPunct="0">
              <a:defRPr sz="4400">
                <a:solidFill>
                  <a:schemeClr val="tx1"/>
                </a:solidFill>
                <a:latin typeface="Perpetua Titling MT" pitchFamily="18" charset="0"/>
                <a:cs typeface="Arial" charset="0"/>
              </a:defRPr>
            </a:lvl3pPr>
            <a:lvl4pPr marL="1600200" indent="-228600" eaLnBrk="0" hangingPunct="0">
              <a:defRPr sz="4400">
                <a:solidFill>
                  <a:schemeClr val="tx1"/>
                </a:solidFill>
                <a:latin typeface="Perpetua Titling MT" pitchFamily="18" charset="0"/>
                <a:cs typeface="Arial" charset="0"/>
              </a:defRPr>
            </a:lvl4pPr>
            <a:lvl5pPr marL="2057400" indent="-228600" eaLnBrk="0" hangingPunct="0">
              <a:defRPr sz="4400">
                <a:solidFill>
                  <a:schemeClr val="tx1"/>
                </a:solidFill>
                <a:latin typeface="Perpetua Titling MT" pitchFamily="18" charset="0"/>
                <a:cs typeface="Arial" charset="0"/>
              </a:defRPr>
            </a:lvl5pPr>
            <a:lvl6pPr marL="2514600" indent="-228600" eaLnBrk="0" fontAlgn="base" hangingPunct="0">
              <a:spcBef>
                <a:spcPct val="0"/>
              </a:spcBef>
              <a:spcAft>
                <a:spcPct val="0"/>
              </a:spcAft>
              <a:defRPr sz="4400">
                <a:solidFill>
                  <a:schemeClr val="tx1"/>
                </a:solidFill>
                <a:latin typeface="Perpetua Titling MT" pitchFamily="18" charset="0"/>
                <a:cs typeface="Arial" charset="0"/>
              </a:defRPr>
            </a:lvl6pPr>
            <a:lvl7pPr marL="2971800" indent="-228600" eaLnBrk="0" fontAlgn="base" hangingPunct="0">
              <a:spcBef>
                <a:spcPct val="0"/>
              </a:spcBef>
              <a:spcAft>
                <a:spcPct val="0"/>
              </a:spcAft>
              <a:defRPr sz="4400">
                <a:solidFill>
                  <a:schemeClr val="tx1"/>
                </a:solidFill>
                <a:latin typeface="Perpetua Titling MT" pitchFamily="18" charset="0"/>
                <a:cs typeface="Arial" charset="0"/>
              </a:defRPr>
            </a:lvl7pPr>
            <a:lvl8pPr marL="3429000" indent="-228600" eaLnBrk="0" fontAlgn="base" hangingPunct="0">
              <a:spcBef>
                <a:spcPct val="0"/>
              </a:spcBef>
              <a:spcAft>
                <a:spcPct val="0"/>
              </a:spcAft>
              <a:defRPr sz="4400">
                <a:solidFill>
                  <a:schemeClr val="tx1"/>
                </a:solidFill>
                <a:latin typeface="Perpetua Titling MT" pitchFamily="18" charset="0"/>
                <a:cs typeface="Arial" charset="0"/>
              </a:defRPr>
            </a:lvl8pPr>
            <a:lvl9pPr marL="3886200" indent="-228600" eaLnBrk="0" fontAlgn="base" hangingPunct="0">
              <a:spcBef>
                <a:spcPct val="0"/>
              </a:spcBef>
              <a:spcAft>
                <a:spcPct val="0"/>
              </a:spcAft>
              <a:defRPr sz="4400">
                <a:solidFill>
                  <a:schemeClr val="tx1"/>
                </a:solidFill>
                <a:latin typeface="Perpetua Titling MT" pitchFamily="18" charset="0"/>
                <a:cs typeface="Arial" charset="0"/>
              </a:defRPr>
            </a:lvl9pPr>
          </a:lstStyle>
          <a:p>
            <a:pPr algn="ctr" eaLnBrk="1" hangingPunct="1"/>
            <a:r>
              <a:rPr lang="en-US" sz="2400">
                <a:latin typeface="Adobe Jenson Pro" pitchFamily="18" charset="0"/>
              </a:rPr>
              <a:t>“http</a:t>
            </a:r>
            <a:r>
              <a:rPr lang="en-US" sz="2400" b="1">
                <a:latin typeface="Adobe Jenson Pro" pitchFamily="18" charset="0"/>
              </a:rPr>
              <a:t>s</a:t>
            </a:r>
            <a:r>
              <a:rPr lang="en-US" sz="2400">
                <a:latin typeface="Adobe Jenson Pro" pitchFamily="18" charset="0"/>
              </a:rPr>
              <a:t>” </a:t>
            </a:r>
          </a:p>
          <a:p>
            <a:pPr algn="ctr" eaLnBrk="1" hangingPunct="1"/>
            <a:r>
              <a:rPr lang="en-US" sz="2400">
                <a:latin typeface="Adobe Jenson Pro" pitchFamily="18" charset="0"/>
              </a:rPr>
              <a:t>s = secure</a:t>
            </a:r>
          </a:p>
        </p:txBody>
      </p:sp>
      <p:sp>
        <p:nvSpPr>
          <p:cNvPr id="8" name="Rectangle 7"/>
          <p:cNvSpPr/>
          <p:nvPr/>
        </p:nvSpPr>
        <p:spPr bwMode="auto">
          <a:xfrm>
            <a:off x="5943600" y="3276600"/>
            <a:ext cx="2209800" cy="8382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en-US">
              <a:solidFill>
                <a:schemeClr val="tx1"/>
              </a:solidFill>
              <a:latin typeface="Perpetua Titling MT" pitchFamily="18" charset="0"/>
            </a:endParaRPr>
          </a:p>
        </p:txBody>
      </p:sp>
      <p:sp>
        <p:nvSpPr>
          <p:cNvPr id="9" name="Rectangle 8"/>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Preventing </a:t>
            </a:r>
            <a:br>
              <a:rPr lang="en-US" smtClean="0"/>
            </a:br>
            <a:r>
              <a:rPr lang="en-US" smtClean="0"/>
              <a:t>Identity Theft</a:t>
            </a:r>
          </a:p>
        </p:txBody>
      </p:sp>
      <p:pic>
        <p:nvPicPr>
          <p:cNvPr id="29699" name="Picture 1" descr="C:\Users\Owner\AppData\Local\Microsoft\Windows\Temporary Internet Files\Content.IE5\ORN1PCQR\MCj0411534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21955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609600" y="2286000"/>
          <a:ext cx="8001000" cy="3048000"/>
        </p:xfrm>
        <a:graphic>
          <a:graphicData uri="http://schemas.openxmlformats.org/drawingml/2006/table">
            <a:tbl>
              <a:tblPr/>
              <a:tblGrid>
                <a:gridCol w="8001000"/>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FFFF"/>
                          </a:solidFill>
                          <a:effectLst/>
                          <a:latin typeface="Trajan Pro" pitchFamily="18" charset="0"/>
                          <a:ea typeface="+mn-ea"/>
                          <a:cs typeface="Arial" charset="0"/>
                        </a:rPr>
                        <a:t>Social Security Number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2590800">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Memorize Social Security number</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Keep Social Security card in a safe place (do not carry it in wallet)</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Only give a Social Security number when absolutely necessary- ask why a Social Security number is needed and how the information will be protected</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Do not print a social security number on check blanks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F9"/>
                    </a:solidFill>
                  </a:tcPr>
                </a:tc>
              </a:tr>
            </a:tbl>
          </a:graphicData>
        </a:graphic>
      </p:graphicFrame>
      <p:sp>
        <p:nvSpPr>
          <p:cNvPr id="5" name="Rectangle 4"/>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Preventing </a:t>
            </a:r>
            <a:br>
              <a:rPr lang="en-US" smtClean="0"/>
            </a:br>
            <a:r>
              <a:rPr lang="en-US" smtClean="0"/>
              <a:t>Identity Theft</a:t>
            </a:r>
          </a:p>
        </p:txBody>
      </p:sp>
      <p:graphicFrame>
        <p:nvGraphicFramePr>
          <p:cNvPr id="6" name="Table 5"/>
          <p:cNvGraphicFramePr>
            <a:graphicFrameLocks noGrp="1"/>
          </p:cNvGraphicFramePr>
          <p:nvPr/>
        </p:nvGraphicFramePr>
        <p:xfrm>
          <a:off x="533400" y="2209800"/>
          <a:ext cx="8153400" cy="3291079"/>
        </p:xfrm>
        <a:graphic>
          <a:graphicData uri="http://schemas.openxmlformats.org/drawingml/2006/table">
            <a:tbl>
              <a:tblPr/>
              <a:tblGrid>
                <a:gridCol w="8153400"/>
              </a:tblGrid>
              <a:tr h="486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FFFF"/>
                          </a:solidFill>
                          <a:effectLst/>
                          <a:latin typeface="Trajan Pro" pitchFamily="18" charset="0"/>
                          <a:ea typeface="+mn-ea"/>
                          <a:cs typeface="Arial" charset="0"/>
                        </a:rPr>
                        <a:t>Credit Reports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2803963">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Check credit reports with each of the three reporting agencies at least once a year </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Consumers receive one free credit report from each of the reporting agencies every year, so ordering one credit report from one agency every four months will keep consumers up to date and constantly alerted to their credit report status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500" b="0" i="0" u="none" strike="noStrike" cap="none" normalizeH="0" baseline="0" dirty="0" smtClean="0">
                        <a:ln>
                          <a:noFill/>
                        </a:ln>
                        <a:solidFill>
                          <a:srgbClr val="000000"/>
                        </a:solidFill>
                        <a:effectLst/>
                        <a:latin typeface="Centaur"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entaur" pitchFamily="18" charset="0"/>
                          <a:cs typeface="Arial" charset="0"/>
                        </a:rPr>
                        <a:t>Immediately dispute any wrong information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F9"/>
                    </a:solidFill>
                  </a:tcPr>
                </a:tc>
              </a:tr>
            </a:tbl>
          </a:graphicData>
        </a:graphic>
      </p:graphicFrame>
      <p:pic>
        <p:nvPicPr>
          <p:cNvPr id="30731" name="Picture 1" descr="C:\Users\Owner\AppData\Local\Microsoft\Windows\Temporary Internet Files\Content.IE5\ORN1PCQR\MCj041153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811713"/>
            <a:ext cx="11588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2362200" y="457200"/>
            <a:ext cx="6324600" cy="1295400"/>
          </a:xfrm>
        </p:spPr>
        <p:txBody>
          <a:bodyPr anchor="t"/>
          <a:lstStyle/>
          <a:p>
            <a:r>
              <a:rPr lang="en-US" smtClean="0"/>
              <a:t> 3 Credit </a:t>
            </a:r>
            <a:br>
              <a:rPr lang="en-US" smtClean="0"/>
            </a:br>
            <a:r>
              <a:rPr lang="en-US" smtClean="0"/>
              <a:t>Reporting Agencies</a:t>
            </a:r>
          </a:p>
        </p:txBody>
      </p:sp>
      <p:sp>
        <p:nvSpPr>
          <p:cNvPr id="7" name="TextBox 6"/>
          <p:cNvSpPr txBox="1"/>
          <p:nvPr/>
        </p:nvSpPr>
        <p:spPr>
          <a:xfrm>
            <a:off x="381000" y="1916113"/>
            <a:ext cx="2743200" cy="4308475"/>
          </a:xfrm>
          <a:prstGeom prst="rect">
            <a:avLst/>
          </a:prstGeom>
          <a:noFill/>
        </p:spPr>
        <p:txBody>
          <a:bodyPr>
            <a:spAutoFit/>
          </a:bodyPr>
          <a:lstStyle/>
          <a:p>
            <a:pPr>
              <a:defRPr/>
            </a:pPr>
            <a:r>
              <a:rPr lang="en-US" sz="2400" u="sng" dirty="0">
                <a:latin typeface="+mn-lt"/>
                <a:cs typeface="Arial" pitchFamily="34" charset="0"/>
              </a:rPr>
              <a:t>Experian</a:t>
            </a:r>
            <a:endParaRPr lang="en-US" sz="1800" u="sng" dirty="0">
              <a:latin typeface="+mn-lt"/>
              <a:cs typeface="Arial" pitchFamily="34" charset="0"/>
            </a:endParaRPr>
          </a:p>
          <a:p>
            <a:pPr>
              <a:defRPr/>
            </a:pPr>
            <a:endParaRPr lang="en-US" sz="1800" dirty="0">
              <a:latin typeface="+mn-lt"/>
              <a:cs typeface="Arial" pitchFamily="34" charset="0"/>
            </a:endParaRPr>
          </a:p>
          <a:p>
            <a:pPr>
              <a:defRPr/>
            </a:pPr>
            <a:r>
              <a:rPr lang="en-US" sz="1800" dirty="0">
                <a:latin typeface="+mn-lt"/>
                <a:cs typeface="Arial" pitchFamily="34" charset="0"/>
              </a:rPr>
              <a:t>PO Box 2104</a:t>
            </a:r>
          </a:p>
          <a:p>
            <a:pPr>
              <a:defRPr/>
            </a:pPr>
            <a:r>
              <a:rPr lang="en-US" sz="1800" dirty="0">
                <a:latin typeface="+mn-lt"/>
                <a:cs typeface="Arial" pitchFamily="34" charset="0"/>
              </a:rPr>
              <a:t>Allen, TX 75013-2104</a:t>
            </a:r>
          </a:p>
          <a:p>
            <a:pPr>
              <a:defRPr/>
            </a:pPr>
            <a:endParaRPr lang="en-US" sz="1800" dirty="0">
              <a:latin typeface="+mn-lt"/>
              <a:cs typeface="Arial" pitchFamily="34" charset="0"/>
            </a:endParaRPr>
          </a:p>
          <a:p>
            <a:pPr>
              <a:defRPr/>
            </a:pPr>
            <a:r>
              <a:rPr lang="en-US" sz="1800" dirty="0">
                <a:latin typeface="+mn-lt"/>
                <a:cs typeface="Arial" pitchFamily="34" charset="0"/>
              </a:rPr>
              <a:t>Report Order: </a:t>
            </a:r>
          </a:p>
          <a:p>
            <a:pPr>
              <a:defRPr/>
            </a:pPr>
            <a:r>
              <a:rPr lang="en-US" sz="1800" dirty="0">
                <a:latin typeface="+mn-lt"/>
                <a:cs typeface="Arial" pitchFamily="34" charset="0"/>
              </a:rPr>
              <a:t>1-888-397-3742</a:t>
            </a:r>
          </a:p>
          <a:p>
            <a:pPr>
              <a:defRPr/>
            </a:pPr>
            <a:endParaRPr lang="en-US" sz="1800" dirty="0">
              <a:latin typeface="+mn-lt"/>
              <a:cs typeface="Arial" pitchFamily="34" charset="0"/>
            </a:endParaRPr>
          </a:p>
          <a:p>
            <a:pPr>
              <a:defRPr/>
            </a:pPr>
            <a:r>
              <a:rPr lang="en-US" sz="1800" dirty="0">
                <a:latin typeface="+mn-lt"/>
                <a:cs typeface="Arial" pitchFamily="34" charset="0"/>
              </a:rPr>
              <a:t>Fraud Hotline: </a:t>
            </a:r>
          </a:p>
          <a:p>
            <a:pPr>
              <a:defRPr/>
            </a:pPr>
            <a:r>
              <a:rPr lang="en-US" sz="1800" dirty="0">
                <a:latin typeface="+mn-lt"/>
                <a:cs typeface="Arial" pitchFamily="34" charset="0"/>
              </a:rPr>
              <a:t>1-888-397-3745</a:t>
            </a:r>
          </a:p>
          <a:p>
            <a:pPr>
              <a:defRPr/>
            </a:pPr>
            <a:endParaRPr lang="en-US" sz="1800" dirty="0">
              <a:latin typeface="+mn-lt"/>
              <a:cs typeface="Arial" pitchFamily="34" charset="0"/>
            </a:endParaRPr>
          </a:p>
          <a:p>
            <a:pPr>
              <a:defRPr/>
            </a:pPr>
            <a:r>
              <a:rPr lang="en-US" sz="1800" dirty="0">
                <a:latin typeface="+mn-lt"/>
                <a:cs typeface="Arial" pitchFamily="34" charset="0"/>
              </a:rPr>
              <a:t>www.experian.com</a:t>
            </a:r>
          </a:p>
          <a:p>
            <a:pPr>
              <a:defRPr/>
            </a:pPr>
            <a:endParaRPr lang="en-US" sz="2400" dirty="0">
              <a:latin typeface="+mn-lt"/>
              <a:cs typeface="Arial" pitchFamily="34" charset="0"/>
            </a:endParaRPr>
          </a:p>
          <a:p>
            <a:pPr>
              <a:defRPr/>
            </a:pPr>
            <a:endParaRPr lang="en-US" sz="2800" dirty="0">
              <a:latin typeface="+mn-lt"/>
              <a:cs typeface="Arial" pitchFamily="34" charset="0"/>
            </a:endParaRPr>
          </a:p>
        </p:txBody>
      </p:sp>
      <p:sp>
        <p:nvSpPr>
          <p:cNvPr id="8" name="TextBox 7"/>
          <p:cNvSpPr txBox="1"/>
          <p:nvPr/>
        </p:nvSpPr>
        <p:spPr>
          <a:xfrm>
            <a:off x="5638800" y="1905000"/>
            <a:ext cx="3505200" cy="4308475"/>
          </a:xfrm>
          <a:prstGeom prst="rect">
            <a:avLst/>
          </a:prstGeom>
          <a:noFill/>
        </p:spPr>
        <p:txBody>
          <a:bodyPr>
            <a:spAutoFit/>
          </a:bodyPr>
          <a:lstStyle/>
          <a:p>
            <a:pPr>
              <a:defRPr/>
            </a:pPr>
            <a:r>
              <a:rPr lang="en-US" sz="2400" u="sng" dirty="0">
                <a:latin typeface="+mn-lt"/>
                <a:cs typeface="Arial" pitchFamily="34" charset="0"/>
              </a:rPr>
              <a:t>Trans Union</a:t>
            </a:r>
          </a:p>
          <a:p>
            <a:pPr>
              <a:defRPr/>
            </a:pPr>
            <a:endParaRPr lang="en-US" sz="1800" dirty="0">
              <a:latin typeface="+mn-lt"/>
              <a:cs typeface="Arial" pitchFamily="34" charset="0"/>
            </a:endParaRPr>
          </a:p>
          <a:p>
            <a:pPr>
              <a:defRPr/>
            </a:pPr>
            <a:r>
              <a:rPr lang="en-US" sz="1800" dirty="0">
                <a:latin typeface="+mn-lt"/>
                <a:cs typeface="Arial" pitchFamily="34" charset="0"/>
              </a:rPr>
              <a:t>PO Box 390</a:t>
            </a:r>
          </a:p>
          <a:p>
            <a:pPr>
              <a:defRPr/>
            </a:pPr>
            <a:r>
              <a:rPr lang="en-US" sz="1800" dirty="0">
                <a:latin typeface="+mn-lt"/>
                <a:cs typeface="Arial" pitchFamily="34" charset="0"/>
              </a:rPr>
              <a:t>Springfield, PA 19064-0390</a:t>
            </a:r>
          </a:p>
          <a:p>
            <a:pPr>
              <a:defRPr/>
            </a:pPr>
            <a:endParaRPr lang="en-US" sz="1800" dirty="0">
              <a:latin typeface="+mn-lt"/>
              <a:cs typeface="Arial" pitchFamily="34" charset="0"/>
            </a:endParaRPr>
          </a:p>
          <a:p>
            <a:pPr>
              <a:defRPr/>
            </a:pPr>
            <a:r>
              <a:rPr lang="en-US" sz="1800" dirty="0">
                <a:latin typeface="+mn-lt"/>
                <a:cs typeface="Arial" pitchFamily="34" charset="0"/>
              </a:rPr>
              <a:t>Report Order: </a:t>
            </a:r>
          </a:p>
          <a:p>
            <a:pPr>
              <a:defRPr/>
            </a:pPr>
            <a:r>
              <a:rPr lang="en-US" sz="1800" dirty="0">
                <a:latin typeface="+mn-lt"/>
                <a:cs typeface="Arial" pitchFamily="34" charset="0"/>
              </a:rPr>
              <a:t>1-800-888-4213</a:t>
            </a:r>
          </a:p>
          <a:p>
            <a:pPr>
              <a:defRPr/>
            </a:pPr>
            <a:endParaRPr lang="en-US" sz="1800" dirty="0">
              <a:latin typeface="+mn-lt"/>
              <a:cs typeface="Arial" pitchFamily="34" charset="0"/>
            </a:endParaRPr>
          </a:p>
          <a:p>
            <a:pPr>
              <a:defRPr/>
            </a:pPr>
            <a:r>
              <a:rPr lang="en-US" sz="1800" dirty="0">
                <a:latin typeface="+mn-lt"/>
                <a:cs typeface="Arial" pitchFamily="34" charset="0"/>
              </a:rPr>
              <a:t>Fraud Hotline: </a:t>
            </a:r>
          </a:p>
          <a:p>
            <a:pPr>
              <a:defRPr/>
            </a:pPr>
            <a:r>
              <a:rPr lang="en-US" sz="1800" dirty="0">
                <a:latin typeface="+mn-lt"/>
                <a:cs typeface="Arial" pitchFamily="34" charset="0"/>
              </a:rPr>
              <a:t>1-800-6807289</a:t>
            </a:r>
          </a:p>
          <a:p>
            <a:pPr>
              <a:defRPr/>
            </a:pPr>
            <a:endParaRPr lang="en-US" sz="1800" dirty="0">
              <a:latin typeface="+mn-lt"/>
              <a:cs typeface="Arial" pitchFamily="34" charset="0"/>
            </a:endParaRPr>
          </a:p>
          <a:p>
            <a:pPr>
              <a:defRPr/>
            </a:pPr>
            <a:r>
              <a:rPr lang="en-US" sz="1800" dirty="0">
                <a:latin typeface="+mn-lt"/>
                <a:cs typeface="Arial" pitchFamily="34" charset="0"/>
              </a:rPr>
              <a:t>www.tuc.com</a:t>
            </a:r>
          </a:p>
          <a:p>
            <a:pPr>
              <a:defRPr/>
            </a:pPr>
            <a:endParaRPr lang="en-US" sz="2400" dirty="0">
              <a:latin typeface="+mn-lt"/>
              <a:cs typeface="Arial" pitchFamily="34" charset="0"/>
            </a:endParaRPr>
          </a:p>
          <a:p>
            <a:pPr>
              <a:defRPr/>
            </a:pPr>
            <a:endParaRPr lang="en-US" sz="2800" dirty="0">
              <a:latin typeface="+mn-lt"/>
              <a:cs typeface="Arial" pitchFamily="34" charset="0"/>
            </a:endParaRPr>
          </a:p>
        </p:txBody>
      </p:sp>
      <p:sp>
        <p:nvSpPr>
          <p:cNvPr id="9" name="TextBox 8"/>
          <p:cNvSpPr txBox="1"/>
          <p:nvPr/>
        </p:nvSpPr>
        <p:spPr>
          <a:xfrm>
            <a:off x="3240088" y="1909763"/>
            <a:ext cx="2743200" cy="4310062"/>
          </a:xfrm>
          <a:prstGeom prst="rect">
            <a:avLst/>
          </a:prstGeom>
          <a:noFill/>
        </p:spPr>
        <p:txBody>
          <a:bodyPr>
            <a:spAutoFit/>
          </a:bodyPr>
          <a:lstStyle/>
          <a:p>
            <a:pPr>
              <a:defRPr/>
            </a:pPr>
            <a:r>
              <a:rPr lang="en-US" sz="2400" u="sng" dirty="0">
                <a:latin typeface="+mn-lt"/>
                <a:cs typeface="Arial" pitchFamily="34" charset="0"/>
              </a:rPr>
              <a:t>Equifax</a:t>
            </a:r>
            <a:endParaRPr lang="en-US" sz="1800" u="sng" dirty="0">
              <a:latin typeface="+mn-lt"/>
              <a:cs typeface="Arial" pitchFamily="34" charset="0"/>
            </a:endParaRPr>
          </a:p>
          <a:p>
            <a:pPr>
              <a:defRPr/>
            </a:pPr>
            <a:endParaRPr lang="en-US" sz="1800" dirty="0">
              <a:latin typeface="+mn-lt"/>
              <a:cs typeface="Arial" pitchFamily="34" charset="0"/>
            </a:endParaRPr>
          </a:p>
          <a:p>
            <a:pPr>
              <a:defRPr/>
            </a:pPr>
            <a:r>
              <a:rPr lang="en-US" sz="1800" dirty="0">
                <a:latin typeface="+mn-lt"/>
                <a:cs typeface="Arial" pitchFamily="34" charset="0"/>
              </a:rPr>
              <a:t>PO Box 105873</a:t>
            </a:r>
          </a:p>
          <a:p>
            <a:pPr>
              <a:defRPr/>
            </a:pPr>
            <a:r>
              <a:rPr lang="en-US" sz="1800" dirty="0">
                <a:latin typeface="+mn-lt"/>
                <a:cs typeface="Arial" pitchFamily="34" charset="0"/>
              </a:rPr>
              <a:t>Atlanta, GA 30348</a:t>
            </a:r>
          </a:p>
          <a:p>
            <a:pPr>
              <a:defRPr/>
            </a:pPr>
            <a:endParaRPr lang="en-US" sz="1800" dirty="0">
              <a:latin typeface="+mn-lt"/>
              <a:cs typeface="Arial" pitchFamily="34" charset="0"/>
            </a:endParaRPr>
          </a:p>
          <a:p>
            <a:pPr>
              <a:defRPr/>
            </a:pPr>
            <a:r>
              <a:rPr lang="en-US" sz="1800" dirty="0">
                <a:latin typeface="+mn-lt"/>
                <a:cs typeface="Arial" pitchFamily="34" charset="0"/>
              </a:rPr>
              <a:t>Report Order: </a:t>
            </a:r>
          </a:p>
          <a:p>
            <a:pPr>
              <a:defRPr/>
            </a:pPr>
            <a:r>
              <a:rPr lang="en-US" sz="1800" dirty="0">
                <a:latin typeface="+mn-lt"/>
                <a:cs typeface="Arial" pitchFamily="34" charset="0"/>
              </a:rPr>
              <a:t>1-800-685-1111</a:t>
            </a:r>
          </a:p>
          <a:p>
            <a:pPr>
              <a:defRPr/>
            </a:pPr>
            <a:endParaRPr lang="en-US" sz="1800" dirty="0">
              <a:latin typeface="+mn-lt"/>
              <a:cs typeface="Arial" pitchFamily="34" charset="0"/>
            </a:endParaRPr>
          </a:p>
          <a:p>
            <a:pPr>
              <a:defRPr/>
            </a:pPr>
            <a:r>
              <a:rPr lang="en-US" sz="1800" dirty="0">
                <a:latin typeface="+mn-lt"/>
                <a:cs typeface="Arial" pitchFamily="34" charset="0"/>
              </a:rPr>
              <a:t>Fraud Hotline: </a:t>
            </a:r>
          </a:p>
          <a:p>
            <a:pPr>
              <a:defRPr/>
            </a:pPr>
            <a:r>
              <a:rPr lang="en-US" sz="1800" dirty="0">
                <a:latin typeface="+mn-lt"/>
                <a:cs typeface="Arial" pitchFamily="34" charset="0"/>
              </a:rPr>
              <a:t>1-800-525-6285</a:t>
            </a:r>
          </a:p>
          <a:p>
            <a:pPr>
              <a:defRPr/>
            </a:pPr>
            <a:endParaRPr lang="en-US" sz="1800" dirty="0">
              <a:latin typeface="+mn-lt"/>
              <a:cs typeface="Arial" pitchFamily="34" charset="0"/>
            </a:endParaRPr>
          </a:p>
          <a:p>
            <a:pPr>
              <a:defRPr/>
            </a:pPr>
            <a:r>
              <a:rPr lang="en-US" sz="1800" dirty="0">
                <a:latin typeface="+mn-lt"/>
                <a:cs typeface="Arial" pitchFamily="34" charset="0"/>
              </a:rPr>
              <a:t>www.equifax.com</a:t>
            </a:r>
          </a:p>
          <a:p>
            <a:pPr>
              <a:defRPr/>
            </a:pPr>
            <a:endParaRPr lang="en-US" sz="2400" dirty="0">
              <a:latin typeface="+mn-lt"/>
              <a:cs typeface="Arial" pitchFamily="34" charset="0"/>
            </a:endParaRPr>
          </a:p>
          <a:p>
            <a:pPr>
              <a:defRPr/>
            </a:pPr>
            <a:endParaRPr lang="en-US" sz="2800" dirty="0">
              <a:latin typeface="+mn-lt"/>
              <a:cs typeface="Arial" pitchFamily="34" charset="0"/>
            </a:endParaRPr>
          </a:p>
        </p:txBody>
      </p:sp>
      <p:sp>
        <p:nvSpPr>
          <p:cNvPr id="10" name="TextBox 9"/>
          <p:cNvSpPr txBox="1"/>
          <p:nvPr/>
        </p:nvSpPr>
        <p:spPr>
          <a:xfrm>
            <a:off x="533400" y="5410200"/>
            <a:ext cx="8077200" cy="708025"/>
          </a:xfrm>
          <a:prstGeom prst="rect">
            <a:avLst/>
          </a:prstGeom>
          <a:noFill/>
        </p:spPr>
        <p:txBody>
          <a:bodyPr>
            <a:spAutoFit/>
          </a:bodyPr>
          <a:lstStyle/>
          <a:p>
            <a:pPr algn="ctr">
              <a:defRPr/>
            </a:pPr>
            <a:r>
              <a:rPr lang="en-US" sz="2000" b="1" dirty="0">
                <a:solidFill>
                  <a:srgbClr val="00B0F0"/>
                </a:solidFill>
                <a:latin typeface="+mn-lt"/>
                <a:cs typeface="Arial" pitchFamily="34" charset="0"/>
              </a:rPr>
              <a:t>To order a credit report from any of the three reporting agencies, </a:t>
            </a:r>
          </a:p>
          <a:p>
            <a:pPr algn="ctr">
              <a:defRPr/>
            </a:pPr>
            <a:r>
              <a:rPr lang="en-US" sz="2000" b="1" dirty="0">
                <a:solidFill>
                  <a:srgbClr val="00B0F0"/>
                </a:solidFill>
                <a:latin typeface="+mn-lt"/>
                <a:cs typeface="Arial" pitchFamily="34" charset="0"/>
              </a:rPr>
              <a:t>use the following website: www.annualcreditreport.com</a:t>
            </a:r>
          </a:p>
        </p:txBody>
      </p:sp>
      <p:cxnSp>
        <p:nvCxnSpPr>
          <p:cNvPr id="18" name="Straight Connector 17"/>
          <p:cNvCxnSpPr>
            <a:cxnSpLocks noChangeShapeType="1"/>
          </p:cNvCxnSpPr>
          <p:nvPr/>
        </p:nvCxnSpPr>
        <p:spPr bwMode="auto">
          <a:xfrm rot="5400000">
            <a:off x="1447800" y="3733800"/>
            <a:ext cx="3352800" cy="0"/>
          </a:xfrm>
          <a:prstGeom prst="line">
            <a:avLst/>
          </a:prstGeom>
          <a:noFill/>
          <a:ln w="28575" algn="ctr">
            <a:solidFill>
              <a:srgbClr val="00B0F0"/>
            </a:solidFill>
            <a:round/>
            <a:headEnd/>
            <a:tailEnd/>
          </a:ln>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a:off x="3886200" y="3733800"/>
            <a:ext cx="3352800" cy="0"/>
          </a:xfrm>
          <a:prstGeom prst="line">
            <a:avLst/>
          </a:prstGeom>
          <a:noFill/>
          <a:ln w="28575" algn="ctr">
            <a:solidFill>
              <a:srgbClr val="00B0F0"/>
            </a:solidFill>
            <a:round/>
            <a:headEnd/>
            <a:tailEnd/>
          </a:ln>
          <a:extLst>
            <a:ext uri="{909E8E84-426E-40DD-AFC4-6F175D3DCCD1}">
              <a14:hiddenFill xmlns:a14="http://schemas.microsoft.com/office/drawing/2010/main">
                <a:noFill/>
              </a14:hiddenFill>
            </a:ext>
          </a:extLst>
        </p:spPr>
      </p:cxnSp>
      <p:sp>
        <p:nvSpPr>
          <p:cNvPr id="12" name="Rectangle 11"/>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half" idx="1"/>
          </p:nvPr>
        </p:nvSpPr>
        <p:spPr>
          <a:xfrm>
            <a:off x="685800" y="2514600"/>
            <a:ext cx="7848600" cy="3505200"/>
          </a:xfrm>
        </p:spPr>
        <p:txBody>
          <a:bodyPr/>
          <a:lstStyle/>
          <a:p>
            <a:r>
              <a:rPr lang="en-US" sz="2400" smtClean="0"/>
              <a:t>Protect your Social Security number by only giving it out when absolutely necessary</a:t>
            </a:r>
          </a:p>
          <a:p>
            <a:r>
              <a:rPr lang="en-US" sz="2400" smtClean="0"/>
              <a:t>Keep usernames and passwords safe- use a combination of letters, numbers, and symbols that are not easily identified</a:t>
            </a:r>
          </a:p>
          <a:p>
            <a:r>
              <a:rPr lang="en-US" sz="2400" smtClean="0"/>
              <a:t>Select security check questions with answers only you would know</a:t>
            </a:r>
          </a:p>
          <a:p>
            <a:pPr marL="342900" lvl="1" indent="-342900">
              <a:buFontTx/>
              <a:buChar char="•"/>
            </a:pPr>
            <a:r>
              <a:rPr lang="en-US" smtClean="0"/>
              <a:t>Don't give out personal information over the phone, through the mail, or on the Internet unless you've initiated the contact and are sure you know who you're dealing with</a:t>
            </a:r>
          </a:p>
          <a:p>
            <a:endParaRPr lang="en-US" sz="2400" smtClean="0"/>
          </a:p>
          <a:p>
            <a:endParaRPr lang="en-US" sz="1800" smtClean="0"/>
          </a:p>
        </p:txBody>
      </p:sp>
      <p:sp>
        <p:nvSpPr>
          <p:cNvPr id="32771" name="Title 1"/>
          <p:cNvSpPr>
            <a:spLocks noGrp="1"/>
          </p:cNvSpPr>
          <p:nvPr>
            <p:ph type="title"/>
          </p:nvPr>
        </p:nvSpPr>
        <p:spPr>
          <a:xfrm>
            <a:off x="2514600" y="274638"/>
            <a:ext cx="6172200" cy="1477962"/>
          </a:xfrm>
        </p:spPr>
        <p:txBody>
          <a:bodyPr/>
          <a:lstStyle/>
          <a:p>
            <a:r>
              <a:rPr lang="en-US" smtClean="0"/>
              <a:t>Preventing </a:t>
            </a:r>
            <a:br>
              <a:rPr lang="en-US" smtClean="0"/>
            </a:br>
            <a:r>
              <a:rPr lang="en-US" smtClean="0"/>
              <a:t>Identity Theft</a:t>
            </a:r>
          </a:p>
        </p:txBody>
      </p:sp>
      <p:sp>
        <p:nvSpPr>
          <p:cNvPr id="7" name="Content Placeholder 2"/>
          <p:cNvSpPr txBox="1">
            <a:spLocks/>
          </p:cNvSpPr>
          <p:nvPr/>
        </p:nvSpPr>
        <p:spPr bwMode="auto">
          <a:xfrm>
            <a:off x="685800" y="1981200"/>
            <a:ext cx="7772400" cy="457200"/>
          </a:xfrm>
          <a:prstGeom prst="rect">
            <a:avLst/>
          </a:prstGeom>
          <a:noFill/>
          <a:ln w="9525">
            <a:noFill/>
            <a:miter lim="800000"/>
            <a:headEnd/>
            <a:tailEnd/>
          </a:ln>
        </p:spPr>
        <p:txBody>
          <a:bodyPr/>
          <a:lstStyle/>
          <a:p>
            <a:pPr marL="342900" indent="-342900" algn="ctr" eaLnBrk="0" hangingPunct="0">
              <a:spcBef>
                <a:spcPct val="20000"/>
              </a:spcBef>
              <a:defRPr/>
            </a:pPr>
            <a:r>
              <a:rPr lang="en-US" sz="3200" b="1" u="sng" kern="0" dirty="0">
                <a:solidFill>
                  <a:srgbClr val="00B0F0"/>
                </a:solidFill>
                <a:latin typeface="Trajan Pro" pitchFamily="18" charset="0"/>
                <a:cs typeface="+mn-cs"/>
              </a:rPr>
              <a:t>Key Guidelines</a:t>
            </a:r>
          </a:p>
        </p:txBody>
      </p:sp>
      <p:sp>
        <p:nvSpPr>
          <p:cNvPr id="5" name="Rectangle 4"/>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3"/>
          <p:cNvSpPr>
            <a:spLocks noGrp="1"/>
          </p:cNvSpPr>
          <p:nvPr>
            <p:ph sz="half" idx="2"/>
          </p:nvPr>
        </p:nvSpPr>
        <p:spPr>
          <a:xfrm>
            <a:off x="533400" y="2667000"/>
            <a:ext cx="7924800" cy="3505200"/>
          </a:xfrm>
        </p:spPr>
        <p:txBody>
          <a:bodyPr/>
          <a:lstStyle/>
          <a:p>
            <a:r>
              <a:rPr lang="en-US" sz="2400" smtClean="0"/>
              <a:t>Check credit reports at least once per year</a:t>
            </a:r>
          </a:p>
          <a:p>
            <a:r>
              <a:rPr lang="en-US" sz="2400" smtClean="0"/>
              <a:t>Shred all documents that contain personal information</a:t>
            </a:r>
          </a:p>
          <a:p>
            <a:r>
              <a:rPr lang="en-US" sz="2400" smtClean="0"/>
              <a:t>Be careful using the Internet. Only give out personal information when making a purchase on a secure website</a:t>
            </a:r>
          </a:p>
          <a:p>
            <a:r>
              <a:rPr lang="en-US" sz="2400" smtClean="0"/>
              <a:t>Search your name occasionally to see if any unusual information appears</a:t>
            </a:r>
          </a:p>
          <a:p>
            <a:r>
              <a:rPr lang="en-US" sz="2400" smtClean="0"/>
              <a:t>Be observant and follow your instincts</a:t>
            </a:r>
          </a:p>
        </p:txBody>
      </p:sp>
      <p:sp>
        <p:nvSpPr>
          <p:cNvPr id="33795" name="Title 1"/>
          <p:cNvSpPr>
            <a:spLocks noGrp="1"/>
          </p:cNvSpPr>
          <p:nvPr>
            <p:ph type="title"/>
          </p:nvPr>
        </p:nvSpPr>
        <p:spPr>
          <a:xfrm>
            <a:off x="2514600" y="274638"/>
            <a:ext cx="6172200" cy="1477962"/>
          </a:xfrm>
        </p:spPr>
        <p:txBody>
          <a:bodyPr/>
          <a:lstStyle/>
          <a:p>
            <a:r>
              <a:rPr lang="en-US" smtClean="0"/>
              <a:t>Preventing </a:t>
            </a:r>
            <a:br>
              <a:rPr lang="en-US" smtClean="0"/>
            </a:br>
            <a:r>
              <a:rPr lang="en-US" smtClean="0"/>
              <a:t>Identity Theft</a:t>
            </a:r>
          </a:p>
        </p:txBody>
      </p:sp>
      <p:sp>
        <p:nvSpPr>
          <p:cNvPr id="7" name="Content Placeholder 2"/>
          <p:cNvSpPr txBox="1">
            <a:spLocks/>
          </p:cNvSpPr>
          <p:nvPr/>
        </p:nvSpPr>
        <p:spPr bwMode="auto">
          <a:xfrm>
            <a:off x="685800" y="2057400"/>
            <a:ext cx="7772400" cy="457200"/>
          </a:xfrm>
          <a:prstGeom prst="rect">
            <a:avLst/>
          </a:prstGeom>
          <a:noFill/>
          <a:ln w="9525">
            <a:noFill/>
            <a:miter lim="800000"/>
            <a:headEnd/>
            <a:tailEnd/>
          </a:ln>
        </p:spPr>
        <p:txBody>
          <a:bodyPr/>
          <a:lstStyle/>
          <a:p>
            <a:pPr marL="342900" indent="-342900" algn="ctr" eaLnBrk="0" hangingPunct="0">
              <a:spcBef>
                <a:spcPct val="20000"/>
              </a:spcBef>
              <a:defRPr/>
            </a:pPr>
            <a:r>
              <a:rPr lang="en-US" sz="3200" b="1" u="sng" kern="0" dirty="0">
                <a:solidFill>
                  <a:srgbClr val="00B0F0"/>
                </a:solidFill>
                <a:latin typeface="Trajan Pro" pitchFamily="18" charset="0"/>
                <a:cs typeface="+mn-cs"/>
              </a:rPr>
              <a:t>Key Guidelines</a:t>
            </a:r>
          </a:p>
        </p:txBody>
      </p:sp>
      <p:sp>
        <p:nvSpPr>
          <p:cNvPr id="5" name="Rectangle 4"/>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514600" y="304800"/>
            <a:ext cx="6248400" cy="1371600"/>
          </a:xfrm>
        </p:spPr>
        <p:txBody>
          <a:bodyPr/>
          <a:lstStyle/>
          <a:p>
            <a:r>
              <a:rPr lang="en-US" sz="4400" smtClean="0"/>
              <a:t>Recognizing </a:t>
            </a:r>
            <a:br>
              <a:rPr lang="en-US" sz="4400" smtClean="0"/>
            </a:br>
            <a:r>
              <a:rPr lang="en-US" sz="4400" smtClean="0"/>
              <a:t>Identity Theft</a:t>
            </a:r>
          </a:p>
        </p:txBody>
      </p:sp>
      <p:sp>
        <p:nvSpPr>
          <p:cNvPr id="3" name="Content Placeholder 2"/>
          <p:cNvSpPr>
            <a:spLocks noGrp="1"/>
          </p:cNvSpPr>
          <p:nvPr>
            <p:ph sz="half" idx="1"/>
          </p:nvPr>
        </p:nvSpPr>
        <p:spPr>
          <a:xfrm>
            <a:off x="685800" y="3200400"/>
            <a:ext cx="3810000" cy="2895600"/>
          </a:xfrm>
        </p:spPr>
        <p:txBody>
          <a:bodyPr/>
          <a:lstStyle/>
          <a:p>
            <a:r>
              <a:rPr lang="en-US" sz="2400" smtClean="0"/>
              <a:t>New accounts or charges you didn’t make</a:t>
            </a:r>
          </a:p>
          <a:p>
            <a:r>
              <a:rPr lang="en-US" sz="2400" smtClean="0"/>
              <a:t>Calls from collection agencies</a:t>
            </a:r>
          </a:p>
          <a:p>
            <a:r>
              <a:rPr lang="en-US" sz="2400" smtClean="0"/>
              <a:t>Incorrect information on your credit report</a:t>
            </a:r>
          </a:p>
          <a:p>
            <a:endParaRPr lang="en-US" sz="2400" smtClean="0"/>
          </a:p>
        </p:txBody>
      </p:sp>
      <p:sp>
        <p:nvSpPr>
          <p:cNvPr id="7" name="TextBox 6"/>
          <p:cNvSpPr txBox="1"/>
          <p:nvPr/>
        </p:nvSpPr>
        <p:spPr>
          <a:xfrm>
            <a:off x="2514600" y="1905000"/>
            <a:ext cx="4495800" cy="523875"/>
          </a:xfrm>
          <a:prstGeom prst="rect">
            <a:avLst/>
          </a:prstGeom>
          <a:noFill/>
        </p:spPr>
        <p:txBody>
          <a:bodyPr>
            <a:spAutoFit/>
          </a:bodyPr>
          <a:lstStyle/>
          <a:p>
            <a:pPr algn="ctr">
              <a:defRPr/>
            </a:pPr>
            <a:r>
              <a:rPr lang="en-US" sz="2800" u="sng" dirty="0">
                <a:latin typeface="+mn-lt"/>
                <a:cs typeface="Arial" pitchFamily="34" charset="0"/>
              </a:rPr>
              <a:t>Early detection is key!</a:t>
            </a:r>
          </a:p>
        </p:txBody>
      </p:sp>
      <p:pic>
        <p:nvPicPr>
          <p:cNvPr id="98306" name="Picture 2" descr="C:\Users\Owner\AppData\Local\Microsoft\Windows\Temporary Internet Files\Content.IE5\JL3HGJZZ\MCj043475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half" idx="2"/>
          </p:nvPr>
        </p:nvSpPr>
        <p:spPr>
          <a:xfrm>
            <a:off x="4648200" y="3200400"/>
            <a:ext cx="3810000" cy="2895600"/>
          </a:xfrm>
        </p:spPr>
        <p:txBody>
          <a:bodyPr/>
          <a:lstStyle/>
          <a:p>
            <a:r>
              <a:rPr lang="en-US" sz="2400" smtClean="0"/>
              <a:t>Being denied credit when there is no reason to be</a:t>
            </a:r>
          </a:p>
          <a:p>
            <a:r>
              <a:rPr lang="en-US" sz="2400" smtClean="0"/>
              <a:t>Missing bills or mailed statements</a:t>
            </a:r>
          </a:p>
        </p:txBody>
      </p:sp>
      <p:sp>
        <p:nvSpPr>
          <p:cNvPr id="11" name="TextBox 10"/>
          <p:cNvSpPr txBox="1"/>
          <p:nvPr/>
        </p:nvSpPr>
        <p:spPr>
          <a:xfrm>
            <a:off x="1981200" y="2438400"/>
            <a:ext cx="5791200" cy="523875"/>
          </a:xfrm>
          <a:prstGeom prst="rect">
            <a:avLst/>
          </a:prstGeom>
          <a:noFill/>
        </p:spPr>
        <p:txBody>
          <a:bodyPr>
            <a:spAutoFit/>
          </a:bodyPr>
          <a:lstStyle/>
          <a:p>
            <a:pPr algn="ctr">
              <a:defRPr/>
            </a:pPr>
            <a:r>
              <a:rPr lang="en-US" sz="2800" dirty="0">
                <a:solidFill>
                  <a:srgbClr val="FF0000"/>
                </a:solidFill>
                <a:latin typeface="+mn-lt"/>
                <a:cs typeface="Arial" pitchFamily="34" charset="0"/>
              </a:rPr>
              <a:t>Watch for the following signs</a:t>
            </a:r>
          </a:p>
        </p:txBody>
      </p:sp>
      <p:pic>
        <p:nvPicPr>
          <p:cNvPr id="12" name="Picture 2" descr="C:\Users\Owner\AppData\Local\Microsoft\Windows\Temporary Internet Files\Content.IE5\JL3HGJZZ\MCj043475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209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a:xfrm>
            <a:off x="2286000" y="457200"/>
            <a:ext cx="6477000" cy="1295400"/>
          </a:xfrm>
        </p:spPr>
        <p:txBody>
          <a:bodyPr anchor="t"/>
          <a:lstStyle/>
          <a:p>
            <a:r>
              <a:rPr lang="en-US" smtClean="0"/>
              <a:t>What To Do If </a:t>
            </a:r>
            <a:br>
              <a:rPr lang="en-US" smtClean="0"/>
            </a:br>
            <a:r>
              <a:rPr lang="en-US" smtClean="0"/>
              <a:t>Identity Theft Happens</a:t>
            </a:r>
            <a:endParaRPr lang="en-US" sz="2800" smtClean="0">
              <a:latin typeface="Perpetua" pitchFamily="18" charset="0"/>
            </a:endParaRPr>
          </a:p>
        </p:txBody>
      </p:sp>
      <p:graphicFrame>
        <p:nvGraphicFramePr>
          <p:cNvPr id="6" name="Diagram 5"/>
          <p:cNvGraphicFramePr/>
          <p:nvPr/>
        </p:nvGraphicFramePr>
        <p:xfrm>
          <a:off x="304800" y="2133600"/>
          <a:ext cx="8610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2286000" y="457200"/>
            <a:ext cx="6477000" cy="1295400"/>
          </a:xfrm>
        </p:spPr>
        <p:txBody>
          <a:bodyPr anchor="t"/>
          <a:lstStyle/>
          <a:p>
            <a:r>
              <a:rPr lang="en-US" smtClean="0"/>
              <a:t>What To Do If </a:t>
            </a:r>
            <a:br>
              <a:rPr lang="en-US" smtClean="0"/>
            </a:br>
            <a:r>
              <a:rPr lang="en-US" smtClean="0"/>
              <a:t>Identity Theft Happens</a:t>
            </a:r>
            <a:endParaRPr lang="en-US" sz="2800" smtClean="0">
              <a:latin typeface="Perpetua" pitchFamily="18" charset="0"/>
            </a:endParaRPr>
          </a:p>
        </p:txBody>
      </p:sp>
      <p:graphicFrame>
        <p:nvGraphicFramePr>
          <p:cNvPr id="6" name="Diagram 5"/>
          <p:cNvGraphicFramePr/>
          <p:nvPr/>
        </p:nvGraphicFramePr>
        <p:xfrm>
          <a:off x="609600" y="2133600"/>
          <a:ext cx="8077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
        <p:nvSpPr>
          <p:cNvPr id="5" name="Rectangle 4"/>
          <p:cNvSpPr/>
          <p:nvPr/>
        </p:nvSpPr>
        <p:spPr bwMode="auto">
          <a:xfrm>
            <a:off x="381000" y="64770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2" name="Group 21"/>
          <p:cNvGrpSpPr>
            <a:grpSpLocks/>
          </p:cNvGrpSpPr>
          <p:nvPr/>
        </p:nvGrpSpPr>
        <p:grpSpPr bwMode="auto">
          <a:xfrm>
            <a:off x="4800600" y="2819400"/>
            <a:ext cx="3581400" cy="3200400"/>
            <a:chOff x="4800600" y="2819400"/>
            <a:chExt cx="3581400" cy="3200400"/>
          </a:xfrm>
        </p:grpSpPr>
        <p:sp>
          <p:nvSpPr>
            <p:cNvPr id="14" name="Rounded Rectangle 13"/>
            <p:cNvSpPr/>
            <p:nvPr/>
          </p:nvSpPr>
          <p:spPr bwMode="auto">
            <a:xfrm>
              <a:off x="4800600" y="5105400"/>
              <a:ext cx="3581400" cy="9144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en-US">
                <a:solidFill>
                  <a:schemeClr val="tx1"/>
                </a:solidFill>
                <a:latin typeface="Perpetua Titling MT" pitchFamily="18" charset="0"/>
              </a:endParaRPr>
            </a:p>
          </p:txBody>
        </p:sp>
        <p:sp>
          <p:nvSpPr>
            <p:cNvPr id="12" name="Rounded Rectangle 11"/>
            <p:cNvSpPr/>
            <p:nvPr/>
          </p:nvSpPr>
          <p:spPr bwMode="auto">
            <a:xfrm>
              <a:off x="4800600" y="2819400"/>
              <a:ext cx="3581400" cy="19050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en-US">
                <a:solidFill>
                  <a:schemeClr val="tx1"/>
                </a:solidFill>
                <a:latin typeface="Perpetua Titling MT" pitchFamily="18" charset="0"/>
              </a:endParaRPr>
            </a:p>
          </p:txBody>
        </p:sp>
        <p:sp>
          <p:nvSpPr>
            <p:cNvPr id="19" name="Down Arrow 18"/>
            <p:cNvSpPr/>
            <p:nvPr/>
          </p:nvSpPr>
          <p:spPr bwMode="auto">
            <a:xfrm>
              <a:off x="6400800" y="4648200"/>
              <a:ext cx="381000" cy="38100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a:solidFill>
                  <a:schemeClr val="tx1"/>
                </a:solidFill>
                <a:latin typeface="Perpetua Titling MT" pitchFamily="18" charset="0"/>
              </a:endParaRPr>
            </a:p>
          </p:txBody>
        </p:sp>
      </p:grpSp>
      <p:grpSp>
        <p:nvGrpSpPr>
          <p:cNvPr id="20" name="Group 19"/>
          <p:cNvGrpSpPr>
            <a:grpSpLocks/>
          </p:cNvGrpSpPr>
          <p:nvPr/>
        </p:nvGrpSpPr>
        <p:grpSpPr bwMode="auto">
          <a:xfrm>
            <a:off x="762000" y="2819400"/>
            <a:ext cx="3581400" cy="3200400"/>
            <a:chOff x="762000" y="2819400"/>
            <a:chExt cx="3581400" cy="3200400"/>
          </a:xfrm>
        </p:grpSpPr>
        <p:sp>
          <p:nvSpPr>
            <p:cNvPr id="10" name="Rounded Rectangle 9"/>
            <p:cNvSpPr/>
            <p:nvPr/>
          </p:nvSpPr>
          <p:spPr bwMode="auto">
            <a:xfrm>
              <a:off x="762000" y="5105400"/>
              <a:ext cx="3581400" cy="9144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en-US">
                <a:solidFill>
                  <a:schemeClr val="tx1"/>
                </a:solidFill>
                <a:latin typeface="Perpetua Titling MT" pitchFamily="18" charset="0"/>
              </a:endParaRPr>
            </a:p>
          </p:txBody>
        </p:sp>
        <p:sp>
          <p:nvSpPr>
            <p:cNvPr id="8" name="Rounded Rectangle 7"/>
            <p:cNvSpPr/>
            <p:nvPr/>
          </p:nvSpPr>
          <p:spPr bwMode="auto">
            <a:xfrm>
              <a:off x="762000" y="2819400"/>
              <a:ext cx="3581400" cy="19050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en-US">
                <a:solidFill>
                  <a:schemeClr val="tx1"/>
                </a:solidFill>
                <a:latin typeface="Perpetua Titling MT" pitchFamily="18" charset="0"/>
              </a:endParaRPr>
            </a:p>
          </p:txBody>
        </p:sp>
        <p:sp>
          <p:nvSpPr>
            <p:cNvPr id="18" name="Down Arrow 17"/>
            <p:cNvSpPr/>
            <p:nvPr/>
          </p:nvSpPr>
          <p:spPr bwMode="auto">
            <a:xfrm>
              <a:off x="2286000" y="4648200"/>
              <a:ext cx="381000" cy="38100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a:solidFill>
                  <a:schemeClr val="tx1"/>
                </a:solidFill>
                <a:latin typeface="Perpetua Titling MT" pitchFamily="18" charset="0"/>
              </a:endParaRPr>
            </a:p>
          </p:txBody>
        </p:sp>
      </p:grpSp>
      <p:sp>
        <p:nvSpPr>
          <p:cNvPr id="6148" name="Rectangle 2"/>
          <p:cNvSpPr>
            <a:spLocks noGrp="1" noChangeArrowheads="1"/>
          </p:cNvSpPr>
          <p:nvPr>
            <p:ph type="title"/>
          </p:nvPr>
        </p:nvSpPr>
        <p:spPr>
          <a:xfrm>
            <a:off x="2438400" y="381000"/>
            <a:ext cx="6172200" cy="1112838"/>
          </a:xfrm>
        </p:spPr>
        <p:txBody>
          <a:bodyPr anchor="t"/>
          <a:lstStyle/>
          <a:p>
            <a:r>
              <a:rPr lang="en-US" smtClean="0"/>
              <a:t>Identity Theft Statistics</a:t>
            </a:r>
          </a:p>
        </p:txBody>
      </p:sp>
      <p:sp>
        <p:nvSpPr>
          <p:cNvPr id="7" name="TextBox 6"/>
          <p:cNvSpPr txBox="1"/>
          <p:nvPr/>
        </p:nvSpPr>
        <p:spPr>
          <a:xfrm>
            <a:off x="762000" y="2970213"/>
            <a:ext cx="3657600" cy="1631950"/>
          </a:xfrm>
          <a:prstGeom prst="rect">
            <a:avLst/>
          </a:prstGeom>
          <a:noFill/>
        </p:spPr>
        <p:txBody>
          <a:bodyPr>
            <a:spAutoFit/>
          </a:bodyPr>
          <a:lstStyle/>
          <a:p>
            <a:pPr algn="ctr">
              <a:defRPr/>
            </a:pPr>
            <a:r>
              <a:rPr lang="en-US" sz="2400" dirty="0">
                <a:latin typeface="+mn-lt"/>
              </a:rPr>
              <a:t>According to the Federal  Trade Commission, how many identity theft complaints were filed in </a:t>
            </a:r>
            <a:r>
              <a:rPr lang="en-US" sz="2800" dirty="0" smtClean="0">
                <a:latin typeface="+mn-lt"/>
              </a:rPr>
              <a:t>2014</a:t>
            </a:r>
            <a:r>
              <a:rPr lang="en-US" sz="2400" dirty="0" smtClean="0">
                <a:latin typeface="+mn-lt"/>
              </a:rPr>
              <a:t>?</a:t>
            </a:r>
            <a:endParaRPr lang="en-US" sz="2400" dirty="0">
              <a:latin typeface="+mn-lt"/>
            </a:endParaRPr>
          </a:p>
        </p:txBody>
      </p:sp>
      <p:sp>
        <p:nvSpPr>
          <p:cNvPr id="9" name="TextBox 8"/>
          <p:cNvSpPr txBox="1"/>
          <p:nvPr/>
        </p:nvSpPr>
        <p:spPr>
          <a:xfrm>
            <a:off x="806450" y="5149850"/>
            <a:ext cx="3657600" cy="830997"/>
          </a:xfrm>
          <a:prstGeom prst="rect">
            <a:avLst/>
          </a:prstGeom>
          <a:noFill/>
        </p:spPr>
        <p:txBody>
          <a:bodyPr>
            <a:spAutoFit/>
          </a:bodyPr>
          <a:lstStyle/>
          <a:p>
            <a:pPr algn="ctr">
              <a:defRPr/>
            </a:pPr>
            <a:r>
              <a:rPr lang="en-US" sz="2400" dirty="0" smtClean="0">
                <a:latin typeface="+mn-lt"/>
              </a:rPr>
              <a:t>500,154 identity </a:t>
            </a:r>
            <a:r>
              <a:rPr lang="en-US" sz="2400" dirty="0">
                <a:latin typeface="+mn-lt"/>
              </a:rPr>
              <a:t>theft complaints</a:t>
            </a:r>
          </a:p>
        </p:txBody>
      </p:sp>
      <p:sp>
        <p:nvSpPr>
          <p:cNvPr id="11" name="TextBox 10"/>
          <p:cNvSpPr txBox="1"/>
          <p:nvPr/>
        </p:nvSpPr>
        <p:spPr>
          <a:xfrm>
            <a:off x="4800600" y="2819400"/>
            <a:ext cx="3657600" cy="1938338"/>
          </a:xfrm>
          <a:prstGeom prst="rect">
            <a:avLst/>
          </a:prstGeom>
          <a:noFill/>
        </p:spPr>
        <p:txBody>
          <a:bodyPr>
            <a:spAutoFit/>
          </a:bodyPr>
          <a:lstStyle/>
          <a:p>
            <a:pPr algn="ctr">
              <a:defRPr/>
            </a:pPr>
            <a:r>
              <a:rPr lang="en-US" sz="2400" dirty="0">
                <a:latin typeface="+mn-lt"/>
              </a:rPr>
              <a:t>According to the U.S. Department of Commerce, what percentage of identity theft victims in </a:t>
            </a:r>
            <a:r>
              <a:rPr lang="en-US" sz="2400" dirty="0" smtClean="0">
                <a:latin typeface="+mn-lt"/>
              </a:rPr>
              <a:t>2014 </a:t>
            </a:r>
            <a:r>
              <a:rPr lang="en-US" sz="2400" dirty="0">
                <a:latin typeface="+mn-lt"/>
              </a:rPr>
              <a:t>were under the age of 20?</a:t>
            </a:r>
          </a:p>
        </p:txBody>
      </p:sp>
      <p:sp>
        <p:nvSpPr>
          <p:cNvPr id="13" name="TextBox 12"/>
          <p:cNvSpPr txBox="1"/>
          <p:nvPr/>
        </p:nvSpPr>
        <p:spPr>
          <a:xfrm>
            <a:off x="4832350" y="5137150"/>
            <a:ext cx="3657600" cy="830263"/>
          </a:xfrm>
          <a:prstGeom prst="rect">
            <a:avLst/>
          </a:prstGeom>
          <a:noFill/>
        </p:spPr>
        <p:txBody>
          <a:bodyPr>
            <a:spAutoFit/>
          </a:bodyPr>
          <a:lstStyle/>
          <a:p>
            <a:pPr algn="ctr">
              <a:defRPr/>
            </a:pPr>
            <a:r>
              <a:rPr lang="en-US" sz="2400" dirty="0" smtClean="0">
                <a:latin typeface="+mn-lt"/>
              </a:rPr>
              <a:t>8% </a:t>
            </a:r>
            <a:r>
              <a:rPr lang="en-US" sz="2400" dirty="0">
                <a:latin typeface="+mn-lt"/>
              </a:rPr>
              <a:t>of identity theft victims were under 20 years of age</a:t>
            </a:r>
          </a:p>
        </p:txBody>
      </p:sp>
      <p:sp>
        <p:nvSpPr>
          <p:cNvPr id="16" name="TextBox 15"/>
          <p:cNvSpPr txBox="1"/>
          <p:nvPr/>
        </p:nvSpPr>
        <p:spPr>
          <a:xfrm>
            <a:off x="3276600" y="2012196"/>
            <a:ext cx="3048000" cy="646331"/>
          </a:xfrm>
          <a:prstGeom prst="rect">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r">
              <a:defRPr/>
            </a:pPr>
            <a:r>
              <a:rPr lang="en-US" sz="3600" dirty="0">
                <a:solidFill>
                  <a:schemeClr val="tx1"/>
                </a:solidFill>
              </a:rPr>
              <a:t>Take a guess!</a:t>
            </a:r>
          </a:p>
        </p:txBody>
      </p:sp>
      <p:pic>
        <p:nvPicPr>
          <p:cNvPr id="17" name="Picture 14" descr="C:\Users\Owner\AppData\Local\Microsoft\Windows\Temporary Internet Files\Content.IE5\ORN1PCQR\MCj0433797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057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0" y="304800"/>
            <a:ext cx="6553200" cy="1401763"/>
          </a:xfrm>
        </p:spPr>
        <p:txBody>
          <a:bodyPr/>
          <a:lstStyle/>
          <a:p>
            <a:r>
              <a:rPr lang="en-US" smtClean="0"/>
              <a:t>Deter, Detect, Defend-</a:t>
            </a:r>
            <a:br>
              <a:rPr lang="en-US" smtClean="0"/>
            </a:br>
            <a:r>
              <a:rPr lang="en-US" smtClean="0"/>
              <a:t>Avoid Identity theft </a:t>
            </a:r>
          </a:p>
        </p:txBody>
      </p:sp>
      <p:sp>
        <p:nvSpPr>
          <p:cNvPr id="6" name="Content Placeholder 5"/>
          <p:cNvSpPr>
            <a:spLocks noGrp="1"/>
          </p:cNvSpPr>
          <p:nvPr>
            <p:ph idx="1"/>
          </p:nvPr>
        </p:nvSpPr>
        <p:spPr>
          <a:xfrm>
            <a:off x="1066800" y="2667000"/>
            <a:ext cx="7162800" cy="1447800"/>
          </a:xfrm>
          <a:ln w="22225">
            <a:solidFill>
              <a:schemeClr val="accent1"/>
            </a:solidFill>
          </a:ln>
        </p:spPr>
        <p:txBody>
          <a:bodyPr/>
          <a:lstStyle/>
          <a:p>
            <a:pPr indent="0" algn="ctr">
              <a:buFontTx/>
              <a:buNone/>
              <a:defRPr/>
            </a:pPr>
            <a:r>
              <a:rPr lang="en-US" dirty="0" smtClean="0"/>
              <a:t>Hear stories from real-life identity theft victims on the FTC’s “Deter, Detect, Defend- Avoid Identity Theft” video</a:t>
            </a:r>
          </a:p>
          <a:p>
            <a:pPr>
              <a:defRPr/>
            </a:pPr>
            <a:endParaRPr lang="en-US" dirty="0"/>
          </a:p>
        </p:txBody>
      </p:sp>
      <p:sp>
        <p:nvSpPr>
          <p:cNvPr id="7" name="Rectangle 6"/>
          <p:cNvSpPr/>
          <p:nvPr/>
        </p:nvSpPr>
        <p:spPr>
          <a:xfrm>
            <a:off x="1600200" y="4495800"/>
            <a:ext cx="5638800" cy="708025"/>
          </a:xfrm>
          <a:prstGeom prst="rect">
            <a:avLst/>
          </a:prstGeom>
        </p:spPr>
        <p:txBody>
          <a:bodyPr>
            <a:spAutoFit/>
          </a:bodyPr>
          <a:lstStyle/>
          <a:p>
            <a:pPr marL="800100" lvl="3" indent="-342900" algn="ctr">
              <a:defRPr/>
            </a:pPr>
            <a:r>
              <a:rPr lang="en-US" sz="2000" dirty="0">
                <a:latin typeface="+mn-lt"/>
                <a:cs typeface="+mn-cs"/>
                <a:hlinkClick r:id="rId2"/>
              </a:rPr>
              <a:t>http://www.ftc.gov/bcp/edu/microsites/idtheft/video/avoid-identity-theft-video.html</a:t>
            </a:r>
            <a:r>
              <a:rPr lang="en-US" sz="2000" dirty="0">
                <a:latin typeface="+mn-lt"/>
                <a:cs typeface="+mn-cs"/>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438400" y="228600"/>
            <a:ext cx="6248400" cy="1600200"/>
          </a:xfrm>
        </p:spPr>
        <p:txBody>
          <a:bodyPr anchor="t"/>
          <a:lstStyle/>
          <a:p>
            <a:r>
              <a:rPr lang="en-US" sz="4800" smtClean="0"/>
              <a:t>Personal </a:t>
            </a:r>
            <a:br>
              <a:rPr lang="en-US" sz="4800" smtClean="0"/>
            </a:br>
            <a:r>
              <a:rPr lang="en-US" sz="4800" smtClean="0"/>
              <a:t>Liability</a:t>
            </a:r>
            <a:r>
              <a:rPr lang="en-US" sz="3600" smtClean="0">
                <a:latin typeface="Perpetua" pitchFamily="18" charset="0"/>
              </a:rPr>
              <a:t> </a:t>
            </a:r>
          </a:p>
        </p:txBody>
      </p:sp>
      <p:sp>
        <p:nvSpPr>
          <p:cNvPr id="35843" name="Rectangle 3"/>
          <p:cNvSpPr>
            <a:spLocks noGrp="1" noChangeArrowheads="1"/>
          </p:cNvSpPr>
          <p:nvPr>
            <p:ph type="body" sz="half" idx="1"/>
          </p:nvPr>
        </p:nvSpPr>
        <p:spPr>
          <a:xfrm>
            <a:off x="685800" y="3124200"/>
            <a:ext cx="7924800" cy="3048000"/>
          </a:xfrm>
        </p:spPr>
        <p:txBody>
          <a:bodyPr/>
          <a:lstStyle/>
          <a:p>
            <a:r>
              <a:rPr lang="en-US" b="1" smtClean="0">
                <a:solidFill>
                  <a:schemeClr val="accent1"/>
                </a:solidFill>
              </a:rPr>
              <a:t>Credit Cards</a:t>
            </a:r>
          </a:p>
          <a:p>
            <a:pPr lvl="1"/>
            <a:r>
              <a:rPr lang="en-US" smtClean="0"/>
              <a:t>Truth in Lending Act limits liability for unauthorized charges to $50.00 per card</a:t>
            </a:r>
          </a:p>
          <a:p>
            <a:pPr lvl="1"/>
            <a:r>
              <a:rPr lang="en-US" smtClean="0"/>
              <a:t>A letter must be received by the creditor within 60 days of the first bill containing the error</a:t>
            </a:r>
          </a:p>
          <a:p>
            <a:pPr lvl="1"/>
            <a:r>
              <a:rPr lang="en-US" smtClean="0"/>
              <a:t>The dispute must be resolved within 90 days of the creditor receiving the letter</a:t>
            </a:r>
          </a:p>
        </p:txBody>
      </p:sp>
      <p:sp>
        <p:nvSpPr>
          <p:cNvPr id="6" name="TextBox 5"/>
          <p:cNvSpPr txBox="1"/>
          <p:nvPr/>
        </p:nvSpPr>
        <p:spPr>
          <a:xfrm>
            <a:off x="2057400" y="2362200"/>
            <a:ext cx="5486400" cy="708025"/>
          </a:xfrm>
          <a:prstGeom prst="rect">
            <a:avLst/>
          </a:prstGeom>
          <a:noFill/>
          <a:ln w="22225">
            <a:solidFill>
              <a:schemeClr val="accent2"/>
            </a:solidFill>
          </a:ln>
        </p:spPr>
        <p:txBody>
          <a:bodyPr>
            <a:spAutoFit/>
          </a:bodyPr>
          <a:lstStyle/>
          <a:p>
            <a:pPr algn="ctr">
              <a:defRPr/>
            </a:pPr>
            <a:r>
              <a:rPr lang="en-US" sz="2000" dirty="0">
                <a:latin typeface="+mn-lt"/>
                <a:cs typeface="Arial" pitchFamily="34" charset="0"/>
              </a:rPr>
              <a:t>Since Lucy discovered the theft very quickly, she will only be liable for $50.00 in charges on her credit card!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685800" y="2133600"/>
            <a:ext cx="7772400" cy="4114800"/>
          </a:xfrm>
        </p:spPr>
        <p:txBody>
          <a:bodyPr/>
          <a:lstStyle/>
          <a:p>
            <a:r>
              <a:rPr lang="en-US" sz="3200" b="1" smtClean="0">
                <a:solidFill>
                  <a:schemeClr val="accent1"/>
                </a:solidFill>
              </a:rPr>
              <a:t>ATM and Debit Cards</a:t>
            </a:r>
          </a:p>
          <a:p>
            <a:pPr lvl="1"/>
            <a:r>
              <a:rPr lang="en-US" sz="2800" smtClean="0"/>
              <a:t>The Electronic Funds Transfer Act provides protection</a:t>
            </a:r>
          </a:p>
          <a:p>
            <a:pPr lvl="1"/>
            <a:r>
              <a:rPr lang="en-US" sz="2800" smtClean="0"/>
              <a:t>The amount a person is liable for depends upon how quickly the loss is reported</a:t>
            </a:r>
          </a:p>
          <a:p>
            <a:pPr lvl="2"/>
            <a:r>
              <a:rPr lang="en-US" sz="2400" smtClean="0"/>
              <a:t>Within two days: maximum $50.00</a:t>
            </a:r>
          </a:p>
          <a:p>
            <a:pPr lvl="2"/>
            <a:r>
              <a:rPr lang="en-US" sz="2400" smtClean="0"/>
              <a:t>Within sixty days: maximum $500.00</a:t>
            </a:r>
          </a:p>
          <a:p>
            <a:pPr lvl="2"/>
            <a:r>
              <a:rPr lang="en-US" sz="2400" smtClean="0"/>
              <a:t>After sixty days a person may be liable for everything</a:t>
            </a:r>
          </a:p>
        </p:txBody>
      </p:sp>
      <p:sp>
        <p:nvSpPr>
          <p:cNvPr id="41987" name="Rectangle 2"/>
          <p:cNvSpPr>
            <a:spLocks noGrp="1" noChangeArrowheads="1"/>
          </p:cNvSpPr>
          <p:nvPr>
            <p:ph type="title"/>
          </p:nvPr>
        </p:nvSpPr>
        <p:spPr/>
        <p:txBody>
          <a:bodyPr anchor="t"/>
          <a:lstStyle/>
          <a:p>
            <a:r>
              <a:rPr lang="en-US" sz="4800" smtClean="0"/>
              <a:t>Personal </a:t>
            </a:r>
            <a:br>
              <a:rPr lang="en-US" sz="4800" smtClean="0"/>
            </a:br>
            <a:r>
              <a:rPr lang="en-US" sz="4800" smtClean="0"/>
              <a:t>Liability</a:t>
            </a:r>
            <a:r>
              <a:rPr lang="en-US" sz="3600" smtClean="0">
                <a:latin typeface="Perpetua" pitchFamily="18" charset="0"/>
              </a:rPr>
              <a:t> </a:t>
            </a:r>
          </a:p>
        </p:txBody>
      </p:sp>
      <p:pic>
        <p:nvPicPr>
          <p:cNvPr id="1027" name="Picture 3" descr="C:\Users\Owner\AppData\Local\Microsoft\Windows\Temporary Internet Files\Content.IE5\B0XHH7LD\MCBS00693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981200"/>
            <a:ext cx="17399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body" sz="half" idx="1"/>
          </p:nvPr>
        </p:nvSpPr>
        <p:spPr>
          <a:xfrm>
            <a:off x="685800" y="2057400"/>
            <a:ext cx="8077200" cy="4114800"/>
          </a:xfrm>
        </p:spPr>
        <p:txBody>
          <a:bodyPr/>
          <a:lstStyle/>
          <a:p>
            <a:r>
              <a:rPr lang="en-US" sz="3200" b="1" smtClean="0">
                <a:solidFill>
                  <a:schemeClr val="accent1"/>
                </a:solidFill>
              </a:rPr>
              <a:t>Checks</a:t>
            </a:r>
          </a:p>
          <a:p>
            <a:pPr lvl="1"/>
            <a:r>
              <a:rPr lang="en-US" sz="2800" smtClean="0"/>
              <a:t>Contact the financial institution and stop payment</a:t>
            </a:r>
          </a:p>
          <a:p>
            <a:pPr lvl="1"/>
            <a:r>
              <a:rPr lang="en-US" sz="2800" smtClean="0"/>
              <a:t>Most states hold the financial institution responsible for losses of a forged check</a:t>
            </a:r>
          </a:p>
        </p:txBody>
      </p:sp>
      <p:pic>
        <p:nvPicPr>
          <p:cNvPr id="46085" name="Picture 7" descr="C:\Documents and Settings\FEFE\Local Settings\Temporary Internet Files\Content.IE5\GZP9ZNUO\MCj039803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886200"/>
            <a:ext cx="1905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title"/>
          </p:nvPr>
        </p:nvSpPr>
        <p:spPr>
          <a:xfrm>
            <a:off x="2590800" y="274638"/>
            <a:ext cx="6096000" cy="1401762"/>
          </a:xfrm>
        </p:spPr>
        <p:txBody>
          <a:bodyPr anchor="t"/>
          <a:lstStyle/>
          <a:p>
            <a:r>
              <a:rPr lang="en-US" sz="4800" smtClean="0"/>
              <a:t>Personal </a:t>
            </a:r>
            <a:br>
              <a:rPr lang="en-US" sz="4800" smtClean="0"/>
            </a:br>
            <a:r>
              <a:rPr lang="en-US" sz="4800" smtClean="0"/>
              <a:t>Liability</a:t>
            </a:r>
            <a:r>
              <a:rPr lang="en-US" sz="3600" smtClean="0">
                <a:latin typeface="Perpetu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Identity Theft Protection</a:t>
            </a:r>
          </a:p>
        </p:txBody>
      </p:sp>
      <p:sp>
        <p:nvSpPr>
          <p:cNvPr id="3" name="Content Placeholder 2"/>
          <p:cNvSpPr>
            <a:spLocks noGrp="1"/>
          </p:cNvSpPr>
          <p:nvPr>
            <p:ph idx="1"/>
          </p:nvPr>
        </p:nvSpPr>
        <p:spPr/>
        <p:txBody>
          <a:bodyPr/>
          <a:lstStyle/>
          <a:p>
            <a:r>
              <a:rPr lang="en-US" sz="3200" smtClean="0"/>
              <a:t>Offered by banks and other companies</a:t>
            </a:r>
          </a:p>
          <a:p>
            <a:r>
              <a:rPr lang="en-US" sz="3200" smtClean="0"/>
              <a:t>Services</a:t>
            </a:r>
          </a:p>
          <a:p>
            <a:pPr lvl="1"/>
            <a:r>
              <a:rPr lang="en-US" sz="2800" smtClean="0"/>
              <a:t>Closely monitor accounts and personal information</a:t>
            </a:r>
          </a:p>
          <a:p>
            <a:pPr lvl="1"/>
            <a:r>
              <a:rPr lang="en-US" sz="2800" smtClean="0"/>
              <a:t>Alert consumer when there is a change</a:t>
            </a:r>
          </a:p>
          <a:p>
            <a:pPr lvl="1"/>
            <a:r>
              <a:rPr lang="en-US" sz="2800" smtClean="0"/>
              <a:t>Help resolve any problems if identity theft does occur</a:t>
            </a:r>
          </a:p>
          <a:p>
            <a:pPr lvl="2"/>
            <a:endParaRPr lang="en-US" smtClean="0"/>
          </a:p>
        </p:txBody>
      </p:sp>
      <p:sp>
        <p:nvSpPr>
          <p:cNvPr id="4" name="Rectangle 3"/>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smtClean="0"/>
              <a:t>Cost</a:t>
            </a:r>
          </a:p>
          <a:p>
            <a:pPr lvl="1"/>
            <a:r>
              <a:rPr lang="en-US" sz="2800" smtClean="0"/>
              <a:t>$5.00 to $35.00 per month</a:t>
            </a:r>
          </a:p>
          <a:p>
            <a:pPr lvl="1"/>
            <a:r>
              <a:rPr lang="en-US" sz="2800" smtClean="0"/>
              <a:t>Depends on amount of services provided</a:t>
            </a:r>
          </a:p>
          <a:p>
            <a:r>
              <a:rPr lang="en-US" sz="3200" smtClean="0"/>
              <a:t>Can NOT </a:t>
            </a:r>
            <a:r>
              <a:rPr lang="en-US" sz="3200" u="sng" smtClean="0"/>
              <a:t>eliminate</a:t>
            </a:r>
            <a:r>
              <a:rPr lang="en-US" sz="3200" smtClean="0"/>
              <a:t> identity theft but can help prevent it</a:t>
            </a:r>
          </a:p>
        </p:txBody>
      </p:sp>
      <p:sp>
        <p:nvSpPr>
          <p:cNvPr id="45059" name="Title 1"/>
          <p:cNvSpPr>
            <a:spLocks noGrp="1"/>
          </p:cNvSpPr>
          <p:nvPr>
            <p:ph type="title"/>
          </p:nvPr>
        </p:nvSpPr>
        <p:spPr/>
        <p:txBody>
          <a:bodyPr/>
          <a:lstStyle/>
          <a:p>
            <a:r>
              <a:rPr lang="en-US" smtClean="0"/>
              <a:t>Identity Theft Protection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Identity Theft Protection</a:t>
            </a:r>
          </a:p>
        </p:txBody>
      </p:sp>
      <p:graphicFrame>
        <p:nvGraphicFramePr>
          <p:cNvPr id="6" name="Table 5"/>
          <p:cNvGraphicFramePr>
            <a:graphicFrameLocks noGrp="1"/>
          </p:cNvGraphicFramePr>
          <p:nvPr/>
        </p:nvGraphicFramePr>
        <p:xfrm>
          <a:off x="762000" y="3657600"/>
          <a:ext cx="7620000" cy="2468844"/>
        </p:xfrm>
        <a:graphic>
          <a:graphicData uri="http://schemas.openxmlformats.org/drawingml/2006/table">
            <a:tbl>
              <a:tblPr firstRow="1" bandRow="1">
                <a:tableStyleId>{72833802-FEF1-4C79-8D5D-14CF1EAF98D9}</a:tableStyleId>
              </a:tblPr>
              <a:tblGrid>
                <a:gridCol w="3657600"/>
                <a:gridCol w="3962400"/>
              </a:tblGrid>
              <a:tr h="457141">
                <a:tc>
                  <a:txBody>
                    <a:bodyPr/>
                    <a:lstStyle/>
                    <a:p>
                      <a:pPr algn="ctr"/>
                      <a:r>
                        <a:rPr lang="en-US" sz="2400" dirty="0" smtClean="0">
                          <a:latin typeface="Trajan Pro" pitchFamily="18" charset="0"/>
                        </a:rPr>
                        <a:t>Pros</a:t>
                      </a:r>
                      <a:endParaRPr lang="en-US" sz="2400" dirty="0">
                        <a:latin typeface="Trajan Pro" pitchFamily="18" charset="0"/>
                      </a:endParaRPr>
                    </a:p>
                  </a:txBody>
                  <a:tcPr marT="45714" marB="45714">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2400" dirty="0" smtClean="0">
                          <a:latin typeface="Trajan Pro" pitchFamily="18" charset="0"/>
                        </a:rPr>
                        <a:t>Cons</a:t>
                      </a:r>
                      <a:endParaRPr lang="en-US" sz="2400" dirty="0">
                        <a:latin typeface="Trajan Pro" pitchFamily="18" charset="0"/>
                      </a:endParaRPr>
                    </a:p>
                  </a:txBody>
                  <a:tcPr marT="45714" marB="45714">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457141">
                <a:tc>
                  <a:txBody>
                    <a:bodyPr/>
                    <a:lstStyle/>
                    <a:p>
                      <a:r>
                        <a:rPr lang="en-US" sz="2400" dirty="0" smtClean="0"/>
                        <a:t>Convenient</a:t>
                      </a:r>
                    </a:p>
                  </a:txBody>
                  <a:tcPr marT="45714" marB="45714">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r>
                        <a:rPr lang="en-US" sz="2400" dirty="0" smtClean="0"/>
                        <a:t>Cost</a:t>
                      </a:r>
                      <a:endParaRPr lang="en-US" sz="2400" dirty="0"/>
                    </a:p>
                  </a:txBody>
                  <a:tcPr marT="45714" marB="45714">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1554280">
                <a:tc>
                  <a:txBody>
                    <a:bodyPr/>
                    <a:lstStyle/>
                    <a:p>
                      <a:r>
                        <a:rPr lang="en-US" sz="2400" dirty="0" smtClean="0"/>
                        <a:t>Saves consumer time because they don’t have to monitor their own accounts and credit reports</a:t>
                      </a:r>
                      <a:endParaRPr lang="en-US" sz="2400" dirty="0"/>
                    </a:p>
                  </a:txBody>
                  <a:tcPr marT="45714" marB="45714">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Most</a:t>
                      </a:r>
                      <a:r>
                        <a:rPr lang="en-US" sz="2400" baseline="0" dirty="0" smtClean="0"/>
                        <a:t> of the services offered can be completed by the consumer for no cost</a:t>
                      </a:r>
                      <a:endParaRPr lang="en-US" sz="2400" dirty="0" smtClean="0"/>
                    </a:p>
                    <a:p>
                      <a:endParaRPr lang="en-US" sz="2400" dirty="0"/>
                    </a:p>
                  </a:txBody>
                  <a:tcPr marT="45714" marB="45714">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bl>
          </a:graphicData>
        </a:graphic>
      </p:graphicFrame>
      <p:sp>
        <p:nvSpPr>
          <p:cNvPr id="7" name="TextBox 6"/>
          <p:cNvSpPr txBox="1"/>
          <p:nvPr/>
        </p:nvSpPr>
        <p:spPr>
          <a:xfrm>
            <a:off x="2209800" y="2322493"/>
            <a:ext cx="5105400" cy="954107"/>
          </a:xfrm>
          <a:prstGeom prst="rect">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r">
              <a:defRPr/>
            </a:pPr>
            <a:r>
              <a:rPr lang="en-US" sz="2800" dirty="0">
                <a:solidFill>
                  <a:schemeClr val="tx1"/>
                </a:solidFill>
              </a:rPr>
              <a:t>What are the pros and cons </a:t>
            </a:r>
          </a:p>
          <a:p>
            <a:pPr algn="r">
              <a:defRPr/>
            </a:pPr>
            <a:r>
              <a:rPr lang="en-US" sz="2800" dirty="0">
                <a:solidFill>
                  <a:schemeClr val="tx1"/>
                </a:solidFill>
              </a:rPr>
              <a:t>of identity theft protection?</a:t>
            </a:r>
          </a:p>
        </p:txBody>
      </p:sp>
      <p:pic>
        <p:nvPicPr>
          <p:cNvPr id="8" name="Picture 14" descr="C:\Users\Owner\AppData\Local\Microsoft\Windows\Temporary Internet Files\Content.IE5\ORN1PCQR\MCj0433797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11413"/>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Identity Theft Insurance</a:t>
            </a:r>
          </a:p>
        </p:txBody>
      </p:sp>
      <p:graphicFrame>
        <p:nvGraphicFramePr>
          <p:cNvPr id="5" name="Content Placeholder 4"/>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Grp="1" noChangeArrowheads="1"/>
          </p:cNvSpPr>
          <p:nvPr>
            <p:ph type="body" sz="half" idx="2"/>
          </p:nvPr>
        </p:nvSpPr>
        <p:spPr>
          <a:xfrm>
            <a:off x="457200" y="3886200"/>
            <a:ext cx="8077200" cy="2286000"/>
          </a:xfrm>
        </p:spPr>
        <p:txBody>
          <a:bodyPr/>
          <a:lstStyle/>
          <a:p>
            <a:pPr lvl="1">
              <a:buClr>
                <a:schemeClr val="tx1"/>
              </a:buClr>
              <a:buFont typeface="Arial" charset="0"/>
              <a:buChar char="•"/>
            </a:pPr>
            <a:r>
              <a:rPr lang="en-US" dirty="0" smtClean="0"/>
              <a:t>10% of identity theft victims during 2012 reported personal expenses of more than $1200 </a:t>
            </a:r>
          </a:p>
          <a:p>
            <a:pPr lvl="1">
              <a:buClr>
                <a:schemeClr val="tx1"/>
              </a:buClr>
              <a:buFont typeface="Arial" charset="0"/>
              <a:buChar char="•"/>
            </a:pPr>
            <a:r>
              <a:rPr lang="en-US" dirty="0" smtClean="0"/>
              <a:t>11% of victims in 2012 reported that it took 3 or more months to resolve the problems associated with identity theft after they discovered that their information was being misused</a:t>
            </a:r>
          </a:p>
        </p:txBody>
      </p:sp>
      <p:sp>
        <p:nvSpPr>
          <p:cNvPr id="7171" name="Text Box 12"/>
          <p:cNvSpPr txBox="1">
            <a:spLocks noChangeArrowheads="1"/>
          </p:cNvSpPr>
          <p:nvPr/>
        </p:nvSpPr>
        <p:spPr bwMode="auto">
          <a:xfrm>
            <a:off x="2590800" y="685800"/>
            <a:ext cx="609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Perpetua Titling MT" pitchFamily="18" charset="0"/>
                <a:cs typeface="Arial" charset="0"/>
              </a:defRPr>
            </a:lvl1pPr>
            <a:lvl2pPr marL="742950" indent="-285750" eaLnBrk="0" hangingPunct="0">
              <a:defRPr sz="4400">
                <a:solidFill>
                  <a:schemeClr val="tx1"/>
                </a:solidFill>
                <a:latin typeface="Perpetua Titling MT" pitchFamily="18" charset="0"/>
                <a:cs typeface="Arial" charset="0"/>
              </a:defRPr>
            </a:lvl2pPr>
            <a:lvl3pPr marL="1143000" indent="-228600" eaLnBrk="0" hangingPunct="0">
              <a:defRPr sz="4400">
                <a:solidFill>
                  <a:schemeClr val="tx1"/>
                </a:solidFill>
                <a:latin typeface="Perpetua Titling MT" pitchFamily="18" charset="0"/>
                <a:cs typeface="Arial" charset="0"/>
              </a:defRPr>
            </a:lvl3pPr>
            <a:lvl4pPr marL="1600200" indent="-228600" eaLnBrk="0" hangingPunct="0">
              <a:defRPr sz="4400">
                <a:solidFill>
                  <a:schemeClr val="tx1"/>
                </a:solidFill>
                <a:latin typeface="Perpetua Titling MT" pitchFamily="18" charset="0"/>
                <a:cs typeface="Arial" charset="0"/>
              </a:defRPr>
            </a:lvl4pPr>
            <a:lvl5pPr marL="2057400" indent="-228600" eaLnBrk="0" hangingPunct="0">
              <a:defRPr sz="4400">
                <a:solidFill>
                  <a:schemeClr val="tx1"/>
                </a:solidFill>
                <a:latin typeface="Perpetua Titling MT" pitchFamily="18" charset="0"/>
                <a:cs typeface="Arial" charset="0"/>
              </a:defRPr>
            </a:lvl5pPr>
            <a:lvl6pPr marL="2514600" indent="-228600" eaLnBrk="0" fontAlgn="base" hangingPunct="0">
              <a:spcBef>
                <a:spcPct val="0"/>
              </a:spcBef>
              <a:spcAft>
                <a:spcPct val="0"/>
              </a:spcAft>
              <a:defRPr sz="4400">
                <a:solidFill>
                  <a:schemeClr val="tx1"/>
                </a:solidFill>
                <a:latin typeface="Perpetua Titling MT" pitchFamily="18" charset="0"/>
                <a:cs typeface="Arial" charset="0"/>
              </a:defRPr>
            </a:lvl6pPr>
            <a:lvl7pPr marL="2971800" indent="-228600" eaLnBrk="0" fontAlgn="base" hangingPunct="0">
              <a:spcBef>
                <a:spcPct val="0"/>
              </a:spcBef>
              <a:spcAft>
                <a:spcPct val="0"/>
              </a:spcAft>
              <a:defRPr sz="4400">
                <a:solidFill>
                  <a:schemeClr val="tx1"/>
                </a:solidFill>
                <a:latin typeface="Perpetua Titling MT" pitchFamily="18" charset="0"/>
                <a:cs typeface="Arial" charset="0"/>
              </a:defRPr>
            </a:lvl7pPr>
            <a:lvl8pPr marL="3429000" indent="-228600" eaLnBrk="0" fontAlgn="base" hangingPunct="0">
              <a:spcBef>
                <a:spcPct val="0"/>
              </a:spcBef>
              <a:spcAft>
                <a:spcPct val="0"/>
              </a:spcAft>
              <a:defRPr sz="4400">
                <a:solidFill>
                  <a:schemeClr val="tx1"/>
                </a:solidFill>
                <a:latin typeface="Perpetua Titling MT" pitchFamily="18" charset="0"/>
                <a:cs typeface="Arial" charset="0"/>
              </a:defRPr>
            </a:lvl8pPr>
            <a:lvl9pPr marL="3886200" indent="-228600" eaLnBrk="0" fontAlgn="base" hangingPunct="0">
              <a:spcBef>
                <a:spcPct val="0"/>
              </a:spcBef>
              <a:spcAft>
                <a:spcPct val="0"/>
              </a:spcAft>
              <a:defRPr sz="4400">
                <a:solidFill>
                  <a:schemeClr val="tx1"/>
                </a:solidFill>
                <a:latin typeface="Perpetua Titling MT" pitchFamily="18" charset="0"/>
                <a:cs typeface="Arial" charset="0"/>
              </a:defRPr>
            </a:lvl9pPr>
          </a:lstStyle>
          <a:p>
            <a:pPr algn="ctr">
              <a:spcBef>
                <a:spcPct val="50000"/>
              </a:spcBef>
            </a:pPr>
            <a:r>
              <a:rPr lang="en-US" sz="4800">
                <a:latin typeface="Copperplate Gothic Light" pitchFamily="34" charset="0"/>
              </a:rPr>
              <a:t>Identity Theft</a:t>
            </a:r>
          </a:p>
        </p:txBody>
      </p:sp>
      <p:pic>
        <p:nvPicPr>
          <p:cNvPr id="7172" name="Picture 13" descr="j0158545[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9906000" y="4876800"/>
            <a:ext cx="1173163" cy="1303338"/>
          </a:xfrm>
        </p:spPr>
      </p:pic>
      <p:sp>
        <p:nvSpPr>
          <p:cNvPr id="7" name="Rectangle 6"/>
          <p:cNvSpPr/>
          <p:nvPr/>
        </p:nvSpPr>
        <p:spPr>
          <a:xfrm>
            <a:off x="1447800" y="2209800"/>
            <a:ext cx="6324600" cy="1570038"/>
          </a:xfrm>
          <a:prstGeom prst="rect">
            <a:avLst/>
          </a:prstGeom>
          <a:ln w="19050">
            <a:solidFill>
              <a:schemeClr val="accent1"/>
            </a:solidFill>
          </a:ln>
        </p:spPr>
        <p:txBody>
          <a:bodyPr>
            <a:spAutoFit/>
          </a:bodyPr>
          <a:lstStyle/>
          <a:p>
            <a:pPr algn="ctr">
              <a:buClr>
                <a:schemeClr val="tx1"/>
              </a:buClr>
              <a:defRPr/>
            </a:pPr>
            <a:r>
              <a:rPr lang="en-US" sz="3200" dirty="0">
                <a:latin typeface="+mn-lt"/>
                <a:cs typeface="Arial" pitchFamily="34" charset="0"/>
              </a:rPr>
              <a:t>Victims may have to spend time and money trying to fix the problems that are caused by thieves</a:t>
            </a:r>
          </a:p>
        </p:txBody>
      </p:sp>
      <p:sp>
        <p:nvSpPr>
          <p:cNvPr id="6" name="Rectangle 5"/>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5"/>
          <p:cNvSpPr>
            <a:spLocks noGrp="1" noChangeArrowheads="1"/>
          </p:cNvSpPr>
          <p:nvPr>
            <p:ph type="title"/>
          </p:nvPr>
        </p:nvSpPr>
        <p:spPr>
          <a:xfrm>
            <a:off x="2514600" y="457200"/>
            <a:ext cx="6096000" cy="1447800"/>
          </a:xfrm>
        </p:spPr>
        <p:txBody>
          <a:bodyPr rtlCol="0" anchor="t">
            <a:normAutofit fontScale="90000"/>
          </a:bodyPr>
          <a:lstStyle/>
          <a:p>
            <a:pPr>
              <a:defRPr/>
            </a:pPr>
            <a:r>
              <a:rPr lang="en-US" sz="4400" dirty="0" smtClean="0"/>
              <a:t>Personal </a:t>
            </a:r>
            <a:r>
              <a:rPr lang="en-US" dirty="0" smtClean="0"/>
              <a:t/>
            </a:r>
            <a:br>
              <a:rPr lang="en-US" dirty="0" smtClean="0"/>
            </a:br>
            <a:r>
              <a:rPr lang="en-US" sz="4400" dirty="0" smtClean="0"/>
              <a:t>Information</a:t>
            </a:r>
            <a:r>
              <a:rPr lang="en-US" dirty="0" smtClean="0"/>
              <a:t/>
            </a:r>
            <a:br>
              <a:rPr lang="en-US" dirty="0" smtClean="0"/>
            </a:br>
            <a:endParaRPr lang="en-US" dirty="0" smtClean="0"/>
          </a:p>
        </p:txBody>
      </p:sp>
      <p:graphicFrame>
        <p:nvGraphicFramePr>
          <p:cNvPr id="8" name="Diagram 7"/>
          <p:cNvGraphicFramePr/>
          <p:nvPr/>
        </p:nvGraphicFramePr>
        <p:xfrm>
          <a:off x="3505200" y="1955800"/>
          <a:ext cx="5181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09600" y="3048000"/>
            <a:ext cx="2895600" cy="1938338"/>
          </a:xfrm>
          <a:prstGeom prst="rect">
            <a:avLst/>
          </a:prstGeom>
          <a:noFill/>
          <a:ln>
            <a:solidFill>
              <a:schemeClr val="accent1"/>
            </a:solidFill>
          </a:ln>
        </p:spPr>
        <p:txBody>
          <a:bodyPr>
            <a:spAutoFit/>
          </a:bodyPr>
          <a:lstStyle/>
          <a:p>
            <a:pPr algn="ctr">
              <a:defRPr/>
            </a:pPr>
            <a:r>
              <a:rPr lang="en-US" sz="2400" dirty="0">
                <a:latin typeface="+mn-lt"/>
                <a:cs typeface="Arial" pitchFamily="34" charset="0"/>
              </a:rPr>
              <a:t>Identity thieves try to obtain </a:t>
            </a:r>
            <a:r>
              <a:rPr lang="en-US" sz="2400" b="1" dirty="0">
                <a:latin typeface="+mn-lt"/>
                <a:cs typeface="Arial" pitchFamily="34" charset="0"/>
              </a:rPr>
              <a:t>personal information </a:t>
            </a:r>
            <a:r>
              <a:rPr lang="en-US" sz="2400" dirty="0">
                <a:latin typeface="+mn-lt"/>
                <a:cs typeface="Arial" pitchFamily="34" charset="0"/>
              </a:rPr>
              <a:t>from victims in order to steal their identities.</a:t>
            </a:r>
            <a:endParaRPr lang="en-US" dirty="0">
              <a:latin typeface="+mn-lt"/>
              <a:cs typeface="Arial" pitchFamily="34" charset="0"/>
            </a:endParaRPr>
          </a:p>
        </p:txBody>
      </p:sp>
      <p:sp>
        <p:nvSpPr>
          <p:cNvPr id="18" name="TextBox 17"/>
          <p:cNvSpPr txBox="1"/>
          <p:nvPr/>
        </p:nvSpPr>
        <p:spPr>
          <a:xfrm>
            <a:off x="5410200" y="3657600"/>
            <a:ext cx="1371600" cy="738188"/>
          </a:xfrm>
          <a:prstGeom prst="rect">
            <a:avLst/>
          </a:prstGeom>
          <a:noFill/>
        </p:spPr>
        <p:txBody>
          <a:bodyPr>
            <a:spAutoFit/>
          </a:bodyPr>
          <a:lstStyle/>
          <a:p>
            <a:pPr algn="ctr">
              <a:defRPr/>
            </a:pPr>
            <a:r>
              <a:rPr lang="en-US" sz="2100" dirty="0">
                <a:latin typeface="+mn-lt"/>
                <a:cs typeface="Arial" pitchFamily="34" charset="0"/>
              </a:rPr>
              <a:t>Personal Information</a:t>
            </a:r>
          </a:p>
        </p:txBody>
      </p:sp>
      <p:sp>
        <p:nvSpPr>
          <p:cNvPr id="6" name="Rectangle 5"/>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90800" y="381000"/>
            <a:ext cx="6096000" cy="1401763"/>
          </a:xfrm>
        </p:spPr>
        <p:txBody>
          <a:bodyPr/>
          <a:lstStyle/>
          <a:p>
            <a:r>
              <a:rPr lang="en-US" smtClean="0"/>
              <a:t>Personal Information </a:t>
            </a:r>
          </a:p>
        </p:txBody>
      </p:sp>
      <p:sp>
        <p:nvSpPr>
          <p:cNvPr id="7" name="Content Placeholder 2"/>
          <p:cNvSpPr txBox="1">
            <a:spLocks/>
          </p:cNvSpPr>
          <p:nvPr/>
        </p:nvSpPr>
        <p:spPr bwMode="auto">
          <a:xfrm>
            <a:off x="685800" y="2057400"/>
            <a:ext cx="7772400" cy="4114800"/>
          </a:xfrm>
          <a:prstGeom prst="rect">
            <a:avLst/>
          </a:prstGeom>
          <a:noFill/>
          <a:ln w="9525">
            <a:noFill/>
            <a:miter lim="800000"/>
            <a:headEnd/>
            <a:tailEnd/>
          </a:ln>
        </p:spPr>
        <p:txBody>
          <a:bodyPr/>
          <a:lstStyle/>
          <a:p>
            <a:pPr marL="742950" lvl="1" indent="-285750" eaLnBrk="0" hangingPunct="0">
              <a:spcBef>
                <a:spcPct val="20000"/>
              </a:spcBef>
              <a:buFontTx/>
              <a:buChar char="–"/>
              <a:defRPr/>
            </a:pPr>
            <a:endParaRPr lang="en-US" sz="2000" kern="0" dirty="0">
              <a:latin typeface="+mn-lt"/>
              <a:cs typeface="Arial" pitchFamily="34" charset="0"/>
            </a:endParaRPr>
          </a:p>
          <a:p>
            <a:pPr marL="742950" lvl="1" indent="-285750" eaLnBrk="0" hangingPunct="0">
              <a:spcBef>
                <a:spcPct val="20000"/>
              </a:spcBef>
              <a:buFontTx/>
              <a:buChar char="–"/>
              <a:defRPr/>
            </a:pPr>
            <a:endParaRPr lang="en-US" sz="2000" kern="0" dirty="0">
              <a:latin typeface="+mn-lt"/>
              <a:cs typeface="Arial" pitchFamily="34" charset="0"/>
            </a:endParaRPr>
          </a:p>
          <a:p>
            <a:pPr marL="742950" lvl="1" indent="-285750" eaLnBrk="0" hangingPunct="0">
              <a:spcBef>
                <a:spcPct val="20000"/>
              </a:spcBef>
              <a:buFontTx/>
              <a:buChar char="–"/>
              <a:defRPr/>
            </a:pPr>
            <a:endParaRPr lang="en-US" sz="2000" kern="0" dirty="0">
              <a:latin typeface="+mn-lt"/>
              <a:cs typeface="Arial" pitchFamily="34" charset="0"/>
            </a:endParaRPr>
          </a:p>
          <a:p>
            <a:pPr marL="742950" lvl="1" indent="-285750" eaLnBrk="0" hangingPunct="0">
              <a:spcBef>
                <a:spcPct val="20000"/>
              </a:spcBef>
              <a:buFontTx/>
              <a:buChar char="–"/>
              <a:defRPr/>
            </a:pPr>
            <a:endParaRPr lang="en-US" sz="2400" kern="0" dirty="0">
              <a:latin typeface="+mn-lt"/>
              <a:cs typeface="Arial" pitchFamily="34" charset="0"/>
            </a:endParaRPr>
          </a:p>
          <a:p>
            <a:pPr marL="342900" indent="-342900" eaLnBrk="0" hangingPunct="0">
              <a:spcBef>
                <a:spcPct val="20000"/>
              </a:spcBef>
              <a:buFontTx/>
              <a:buChar char="•"/>
              <a:defRPr/>
            </a:pPr>
            <a:endParaRPr lang="en-US" sz="2800" kern="0" dirty="0">
              <a:latin typeface="+mn-lt"/>
              <a:cs typeface="+mn-cs"/>
            </a:endParaRPr>
          </a:p>
        </p:txBody>
      </p:sp>
      <p:sp>
        <p:nvSpPr>
          <p:cNvPr id="9" name="TextBox 8"/>
          <p:cNvSpPr txBox="1"/>
          <p:nvPr/>
        </p:nvSpPr>
        <p:spPr>
          <a:xfrm>
            <a:off x="990600" y="2438400"/>
            <a:ext cx="7239000" cy="1384995"/>
          </a:xfrm>
          <a:prstGeom prst="rect">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r">
              <a:defRPr/>
            </a:pPr>
            <a:r>
              <a:rPr lang="en-US" sz="2800" dirty="0">
                <a:solidFill>
                  <a:srgbClr val="000000"/>
                </a:solidFill>
              </a:rPr>
              <a:t>Search your purses, wallets, and backpacks. </a:t>
            </a:r>
            <a:endParaRPr lang="en-US" sz="2800" dirty="0"/>
          </a:p>
          <a:p>
            <a:pPr algn="r">
              <a:defRPr/>
            </a:pPr>
            <a:r>
              <a:rPr lang="en-US" sz="2800" dirty="0">
                <a:solidFill>
                  <a:schemeClr val="tx1"/>
                </a:solidFill>
              </a:rPr>
              <a:t>What are you carrying with you right now </a:t>
            </a:r>
          </a:p>
          <a:p>
            <a:pPr algn="r">
              <a:defRPr/>
            </a:pPr>
            <a:r>
              <a:rPr lang="en-US" sz="2800" dirty="0">
                <a:solidFill>
                  <a:schemeClr val="tx1"/>
                </a:solidFill>
              </a:rPr>
              <a:t>that reveals your personal information?</a:t>
            </a:r>
          </a:p>
        </p:txBody>
      </p:sp>
      <p:pic>
        <p:nvPicPr>
          <p:cNvPr id="10" name="Picture 14" descr="C:\Users\Owner\AppData\Local\Microsoft\Windows\Temporary Internet Files\Content.IE5\ORN1PCQR\MCj0433797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90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95400" y="4038600"/>
            <a:ext cx="2438400" cy="523875"/>
          </a:xfrm>
          <a:prstGeom prst="rect">
            <a:avLst/>
          </a:prstGeom>
          <a:noFill/>
        </p:spPr>
        <p:txBody>
          <a:bodyPr>
            <a:spAutoFit/>
          </a:bodyPr>
          <a:lstStyle/>
          <a:p>
            <a:pPr>
              <a:defRPr/>
            </a:pPr>
            <a:r>
              <a:rPr lang="en-US" sz="2800" dirty="0">
                <a:latin typeface="+mn-lt"/>
                <a:cs typeface="Arial" pitchFamily="34" charset="0"/>
              </a:rPr>
              <a:t>Drivers License</a:t>
            </a:r>
          </a:p>
        </p:txBody>
      </p:sp>
      <p:sp>
        <p:nvSpPr>
          <p:cNvPr id="13" name="TextBox 12"/>
          <p:cNvSpPr txBox="1"/>
          <p:nvPr/>
        </p:nvSpPr>
        <p:spPr>
          <a:xfrm>
            <a:off x="5334000" y="4276725"/>
            <a:ext cx="3505200" cy="523875"/>
          </a:xfrm>
          <a:prstGeom prst="rect">
            <a:avLst/>
          </a:prstGeom>
          <a:noFill/>
        </p:spPr>
        <p:txBody>
          <a:bodyPr>
            <a:spAutoFit/>
          </a:bodyPr>
          <a:lstStyle/>
          <a:p>
            <a:pPr marL="0" lvl="1">
              <a:defRPr/>
            </a:pPr>
            <a:r>
              <a:rPr lang="en-US" sz="2800" dirty="0">
                <a:latin typeface="+mn-lt"/>
                <a:cs typeface="Arial" pitchFamily="34" charset="0"/>
              </a:rPr>
              <a:t>Social Security Card </a:t>
            </a:r>
          </a:p>
        </p:txBody>
      </p:sp>
      <p:sp>
        <p:nvSpPr>
          <p:cNvPr id="14" name="TextBox 13"/>
          <p:cNvSpPr txBox="1"/>
          <p:nvPr/>
        </p:nvSpPr>
        <p:spPr>
          <a:xfrm>
            <a:off x="3505200" y="4800600"/>
            <a:ext cx="2438400" cy="461665"/>
          </a:xfrm>
          <a:prstGeom prst="rect">
            <a:avLst/>
          </a:prstGeom>
          <a:noFill/>
        </p:spPr>
        <p:txBody>
          <a:bodyPr>
            <a:spAutoFit/>
          </a:bodyPr>
          <a:lstStyle/>
          <a:p>
            <a:pPr>
              <a:defRPr/>
            </a:pPr>
            <a:r>
              <a:rPr lang="en-US" sz="2400" dirty="0" smtClean="0">
                <a:latin typeface="+mn-lt"/>
                <a:cs typeface="Arial" pitchFamily="34" charset="0"/>
              </a:rPr>
              <a:t>Student ID</a:t>
            </a:r>
            <a:endParaRPr lang="en-US" sz="2400" dirty="0">
              <a:latin typeface="+mn-lt"/>
              <a:cs typeface="Arial" pitchFamily="34" charset="0"/>
            </a:endParaRPr>
          </a:p>
        </p:txBody>
      </p:sp>
      <p:sp>
        <p:nvSpPr>
          <p:cNvPr id="15" name="TextBox 14"/>
          <p:cNvSpPr txBox="1"/>
          <p:nvPr/>
        </p:nvSpPr>
        <p:spPr>
          <a:xfrm>
            <a:off x="685800" y="5486400"/>
            <a:ext cx="3352800" cy="523875"/>
          </a:xfrm>
          <a:prstGeom prst="rect">
            <a:avLst/>
          </a:prstGeom>
          <a:noFill/>
        </p:spPr>
        <p:txBody>
          <a:bodyPr>
            <a:spAutoFit/>
          </a:bodyPr>
          <a:lstStyle/>
          <a:p>
            <a:pPr marL="0" lvl="1">
              <a:defRPr/>
            </a:pPr>
            <a:r>
              <a:rPr lang="en-US" sz="2800" dirty="0">
                <a:latin typeface="+mn-lt"/>
                <a:cs typeface="Arial" pitchFamily="34" charset="0"/>
              </a:rPr>
              <a:t>Credit and Debit Cards</a:t>
            </a:r>
          </a:p>
        </p:txBody>
      </p:sp>
      <p:sp>
        <p:nvSpPr>
          <p:cNvPr id="16" name="TextBox 15"/>
          <p:cNvSpPr txBox="1"/>
          <p:nvPr/>
        </p:nvSpPr>
        <p:spPr>
          <a:xfrm>
            <a:off x="5943600" y="5257800"/>
            <a:ext cx="2438400" cy="523875"/>
          </a:xfrm>
          <a:prstGeom prst="rect">
            <a:avLst/>
          </a:prstGeom>
          <a:noFill/>
        </p:spPr>
        <p:txBody>
          <a:bodyPr>
            <a:spAutoFit/>
          </a:bodyPr>
          <a:lstStyle/>
          <a:p>
            <a:pPr marL="0" lvl="1">
              <a:defRPr/>
            </a:pPr>
            <a:r>
              <a:rPr lang="en-US" sz="2800" dirty="0">
                <a:latin typeface="+mn-lt"/>
                <a:cs typeface="Arial" pitchFamily="34" charset="0"/>
              </a:rPr>
              <a:t>Insurance Cards</a:t>
            </a:r>
          </a:p>
        </p:txBody>
      </p:sp>
      <p:sp>
        <p:nvSpPr>
          <p:cNvPr id="12" name="Rectangle 11"/>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90800" y="381000"/>
            <a:ext cx="6096000" cy="1401763"/>
          </a:xfrm>
        </p:spPr>
        <p:txBody>
          <a:bodyPr/>
          <a:lstStyle/>
          <a:p>
            <a:r>
              <a:rPr lang="en-US" smtClean="0"/>
              <a:t>Personal Information </a:t>
            </a:r>
          </a:p>
        </p:txBody>
      </p:sp>
      <p:sp>
        <p:nvSpPr>
          <p:cNvPr id="10243" name="Content Placeholder 2"/>
          <p:cNvSpPr>
            <a:spLocks noGrp="1"/>
          </p:cNvSpPr>
          <p:nvPr>
            <p:ph idx="1"/>
          </p:nvPr>
        </p:nvSpPr>
        <p:spPr>
          <a:xfrm>
            <a:off x="914400" y="2133600"/>
            <a:ext cx="7924800" cy="4114800"/>
          </a:xfrm>
        </p:spPr>
        <p:txBody>
          <a:bodyPr/>
          <a:lstStyle/>
          <a:p>
            <a:pPr lvl="1"/>
            <a:endParaRPr lang="en-US" sz="2000" dirty="0" smtClean="0"/>
          </a:p>
          <a:p>
            <a:pPr lvl="1"/>
            <a:endParaRPr lang="en-US" sz="2000" dirty="0" smtClean="0"/>
          </a:p>
          <a:p>
            <a:pPr lvl="1"/>
            <a:endParaRPr lang="en-US" sz="2000" dirty="0" smtClean="0"/>
          </a:p>
          <a:p>
            <a:pPr lvl="1">
              <a:buFont typeface="Arial" charset="0"/>
              <a:buChar char="•"/>
            </a:pPr>
            <a:r>
              <a:rPr lang="en-US" dirty="0" smtClean="0"/>
              <a:t>Making purchases with a check, credit or debit card</a:t>
            </a:r>
          </a:p>
          <a:p>
            <a:pPr lvl="1">
              <a:buFont typeface="Arial" charset="0"/>
              <a:buChar char="•"/>
            </a:pPr>
            <a:r>
              <a:rPr lang="en-US" dirty="0" smtClean="0"/>
              <a:t>Applying for a credit card or loan</a:t>
            </a:r>
          </a:p>
          <a:p>
            <a:pPr lvl="1">
              <a:buFont typeface="Arial" charset="0"/>
              <a:buChar char="•"/>
            </a:pPr>
            <a:r>
              <a:rPr lang="en-US" dirty="0" smtClean="0"/>
              <a:t>Online or telephone shopping</a:t>
            </a:r>
          </a:p>
          <a:p>
            <a:pPr lvl="1">
              <a:buFont typeface="Arial" charset="0"/>
              <a:buChar char="•"/>
            </a:pPr>
            <a:r>
              <a:rPr lang="en-US" dirty="0" smtClean="0"/>
              <a:t>Paying bills through the mail or online</a:t>
            </a:r>
          </a:p>
          <a:p>
            <a:pPr lvl="1">
              <a:buFont typeface="Arial" charset="0"/>
              <a:buChar char="•"/>
            </a:pPr>
            <a:r>
              <a:rPr lang="en-US" dirty="0" smtClean="0"/>
              <a:t>Going to the doctor</a:t>
            </a:r>
            <a:endParaRPr lang="en-US" sz="2800" dirty="0" smtClean="0"/>
          </a:p>
          <a:p>
            <a:pPr lvl="1"/>
            <a:endParaRPr lang="en-US" dirty="0" smtClean="0"/>
          </a:p>
          <a:p>
            <a:endParaRPr lang="en-US" dirty="0" smtClean="0"/>
          </a:p>
        </p:txBody>
      </p:sp>
      <p:sp>
        <p:nvSpPr>
          <p:cNvPr id="5" name="TextBox 4"/>
          <p:cNvSpPr txBox="1"/>
          <p:nvPr/>
        </p:nvSpPr>
        <p:spPr>
          <a:xfrm>
            <a:off x="1295400" y="2209800"/>
            <a:ext cx="6477000" cy="954107"/>
          </a:xfrm>
          <a:prstGeom prst="rect">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r">
              <a:defRPr/>
            </a:pPr>
            <a:r>
              <a:rPr lang="en-US" sz="2800" dirty="0">
                <a:solidFill>
                  <a:schemeClr val="tx1"/>
                </a:solidFill>
              </a:rPr>
              <a:t>What daily activities require an individual</a:t>
            </a:r>
          </a:p>
          <a:p>
            <a:pPr algn="r">
              <a:defRPr/>
            </a:pPr>
            <a:r>
              <a:rPr lang="en-US" sz="2800" dirty="0">
                <a:solidFill>
                  <a:schemeClr val="tx1"/>
                </a:solidFill>
              </a:rPr>
              <a:t>to share personal information?</a:t>
            </a:r>
          </a:p>
        </p:txBody>
      </p:sp>
      <p:pic>
        <p:nvPicPr>
          <p:cNvPr id="6" name="Picture 14" descr="C:\Users\Owner\AppData\Local\Microsoft\Windows\Temporary Internet Files\Content.IE5\ORN1PCQR\MCj04337970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3622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04800" y="2133600"/>
            <a:ext cx="8686800" cy="3886200"/>
          </a:xfrm>
        </p:spPr>
        <p:txBody>
          <a:bodyPr/>
          <a:lstStyle/>
          <a:p>
            <a:pPr>
              <a:buClr>
                <a:schemeClr val="tx1"/>
              </a:buClr>
            </a:pPr>
            <a:r>
              <a:rPr lang="en-US" sz="2400" smtClean="0"/>
              <a:t>Thieves obtain personal information through a variety of methods:</a:t>
            </a:r>
          </a:p>
          <a:p>
            <a:pPr lvl="1">
              <a:buClr>
                <a:schemeClr val="tx1"/>
              </a:buClr>
            </a:pPr>
            <a:r>
              <a:rPr lang="en-US" sz="2000" b="1" smtClean="0">
                <a:solidFill>
                  <a:schemeClr val="accent2"/>
                </a:solidFill>
              </a:rPr>
              <a:t>Stealing</a:t>
            </a:r>
            <a:r>
              <a:rPr lang="en-US" sz="2000" b="1" smtClean="0">
                <a:solidFill>
                  <a:srgbClr val="006699"/>
                </a:solidFill>
              </a:rPr>
              <a:t> </a:t>
            </a:r>
            <a:r>
              <a:rPr lang="en-US" sz="2000" smtClean="0"/>
              <a:t>- Information is taken from a purse or wallet, personnel records from a workplace, tax information, bank or credit card statements, or pre-approved credit card offers from the mail.</a:t>
            </a:r>
          </a:p>
          <a:p>
            <a:pPr lvl="1">
              <a:buClr>
                <a:schemeClr val="tx1"/>
              </a:buClr>
            </a:pPr>
            <a:endParaRPr lang="en-US" sz="600" smtClean="0"/>
          </a:p>
          <a:p>
            <a:pPr lvl="1">
              <a:buClr>
                <a:schemeClr val="tx1"/>
              </a:buClr>
            </a:pPr>
            <a:r>
              <a:rPr lang="en-US" sz="2000" b="1" smtClean="0">
                <a:solidFill>
                  <a:schemeClr val="accent2"/>
                </a:solidFill>
              </a:rPr>
              <a:t>Diverting Mail </a:t>
            </a:r>
            <a:r>
              <a:rPr lang="en-US" sz="2000" smtClean="0"/>
              <a:t>-</a:t>
            </a:r>
            <a:r>
              <a:rPr lang="en-US" sz="2000" b="1" smtClean="0">
                <a:solidFill>
                  <a:schemeClr val="accent2"/>
                </a:solidFill>
              </a:rPr>
              <a:t> </a:t>
            </a:r>
            <a:r>
              <a:rPr lang="en-US" sz="2000" smtClean="0"/>
              <a:t>Thieves can complete a change of address form and have the victim’s bills and statements mailed to a different location.</a:t>
            </a:r>
          </a:p>
          <a:p>
            <a:pPr>
              <a:buClr>
                <a:schemeClr val="tx1"/>
              </a:buClr>
              <a:buFontTx/>
              <a:buNone/>
            </a:pPr>
            <a:endParaRPr lang="en-US" sz="600" smtClean="0">
              <a:solidFill>
                <a:srgbClr val="006699"/>
              </a:solidFill>
            </a:endParaRPr>
          </a:p>
          <a:p>
            <a:pPr lvl="1">
              <a:buClr>
                <a:schemeClr val="tx1"/>
              </a:buClr>
            </a:pPr>
            <a:r>
              <a:rPr lang="en-US" sz="2000" b="1" smtClean="0">
                <a:solidFill>
                  <a:schemeClr val="accent2"/>
                </a:solidFill>
              </a:rPr>
              <a:t>“Dumpster Diving” </a:t>
            </a:r>
            <a:r>
              <a:rPr lang="en-US" sz="2000" smtClean="0"/>
              <a:t>- Personal information is discarded and thieves remove it from the trash.</a:t>
            </a:r>
          </a:p>
          <a:p>
            <a:pPr>
              <a:buClr>
                <a:schemeClr val="tx1"/>
              </a:buClr>
              <a:buFontTx/>
              <a:buNone/>
            </a:pPr>
            <a:endParaRPr lang="en-US" sz="600" smtClean="0"/>
          </a:p>
          <a:p>
            <a:pPr lvl="1">
              <a:buClr>
                <a:schemeClr val="tx1"/>
              </a:buClr>
            </a:pPr>
            <a:r>
              <a:rPr lang="en-US" sz="2000" b="1" smtClean="0">
                <a:solidFill>
                  <a:schemeClr val="accent2"/>
                </a:solidFill>
              </a:rPr>
              <a:t>Skimming</a:t>
            </a:r>
            <a:r>
              <a:rPr lang="en-US" sz="2000" smtClean="0">
                <a:solidFill>
                  <a:srgbClr val="006699"/>
                </a:solidFill>
              </a:rPr>
              <a:t> </a:t>
            </a:r>
            <a:r>
              <a:rPr lang="en-US" sz="2000" smtClean="0"/>
              <a:t>- Thieves attach a device to card processors to steal credit and debit card information</a:t>
            </a:r>
          </a:p>
        </p:txBody>
      </p:sp>
      <p:sp>
        <p:nvSpPr>
          <p:cNvPr id="13315" name="Rectangle 4"/>
          <p:cNvSpPr>
            <a:spLocks noGrp="1" noChangeArrowheads="1"/>
          </p:cNvSpPr>
          <p:nvPr>
            <p:ph type="title"/>
          </p:nvPr>
        </p:nvSpPr>
        <p:spPr>
          <a:xfrm>
            <a:off x="2819400" y="838200"/>
            <a:ext cx="6096000" cy="838200"/>
          </a:xfrm>
        </p:spPr>
        <p:txBody>
          <a:bodyPr anchor="t"/>
          <a:lstStyle/>
          <a:p>
            <a:pPr algn="l"/>
            <a:r>
              <a:rPr lang="en-US" smtClean="0"/>
              <a:t>How Do They Do It?</a:t>
            </a:r>
          </a:p>
        </p:txBody>
      </p:sp>
      <p:sp>
        <p:nvSpPr>
          <p:cNvPr id="4" name="Rectangle 3"/>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04800" y="2133600"/>
            <a:ext cx="8686800" cy="3886200"/>
          </a:xfrm>
        </p:spPr>
        <p:txBody>
          <a:bodyPr/>
          <a:lstStyle/>
          <a:p>
            <a:pPr>
              <a:buClr>
                <a:schemeClr val="tx1"/>
              </a:buClr>
            </a:pPr>
            <a:r>
              <a:rPr lang="en-US" sz="2400" smtClean="0"/>
              <a:t>Methods continued...</a:t>
            </a:r>
          </a:p>
          <a:p>
            <a:pPr lvl="1">
              <a:buClr>
                <a:schemeClr val="tx1"/>
              </a:buClr>
            </a:pPr>
            <a:r>
              <a:rPr lang="en-US" sz="2000" b="1" smtClean="0">
                <a:solidFill>
                  <a:schemeClr val="accent2"/>
                </a:solidFill>
              </a:rPr>
              <a:t>Phishing</a:t>
            </a:r>
            <a:r>
              <a:rPr lang="en-US" sz="2000" smtClean="0">
                <a:solidFill>
                  <a:srgbClr val="006699"/>
                </a:solidFill>
              </a:rPr>
              <a:t> </a:t>
            </a:r>
            <a:r>
              <a:rPr lang="en-US" sz="2000" smtClean="0"/>
              <a:t>- Thieves use a form of electronic communication (usually email) to pretend to be a company or depository institution in order to get the victim to give up their personal information.</a:t>
            </a:r>
          </a:p>
          <a:p>
            <a:pPr>
              <a:buClr>
                <a:schemeClr val="tx1"/>
              </a:buClr>
              <a:buFontTx/>
              <a:buNone/>
            </a:pPr>
            <a:endParaRPr lang="en-US" sz="600" smtClean="0"/>
          </a:p>
          <a:p>
            <a:pPr lvl="1">
              <a:buClr>
                <a:schemeClr val="tx1"/>
              </a:buClr>
            </a:pPr>
            <a:r>
              <a:rPr lang="en-US" sz="2000" b="1" smtClean="0">
                <a:solidFill>
                  <a:schemeClr val="accent2"/>
                </a:solidFill>
              </a:rPr>
              <a:t>Pretexting</a:t>
            </a:r>
            <a:r>
              <a:rPr lang="en-US" sz="2000" smtClean="0">
                <a:solidFill>
                  <a:srgbClr val="006699"/>
                </a:solidFill>
              </a:rPr>
              <a:t> </a:t>
            </a:r>
            <a:r>
              <a:rPr lang="en-US" sz="2000" smtClean="0"/>
              <a:t>-</a:t>
            </a:r>
            <a:r>
              <a:rPr lang="en-US" sz="2000" smtClean="0">
                <a:solidFill>
                  <a:srgbClr val="006699"/>
                </a:solidFill>
              </a:rPr>
              <a:t> </a:t>
            </a:r>
            <a:r>
              <a:rPr lang="en-US" sz="2000" smtClean="0"/>
              <a:t>Thieves use false pretenses to obtain your personal information from financial institutions, telephone companies, and other sources. </a:t>
            </a:r>
          </a:p>
          <a:p>
            <a:pPr>
              <a:buClr>
                <a:schemeClr val="tx1"/>
              </a:buClr>
              <a:buFontTx/>
              <a:buNone/>
            </a:pPr>
            <a:endParaRPr lang="en-US" sz="600" smtClean="0">
              <a:solidFill>
                <a:srgbClr val="006699"/>
              </a:solidFill>
            </a:endParaRPr>
          </a:p>
          <a:p>
            <a:pPr lvl="1">
              <a:buClr>
                <a:schemeClr val="tx1"/>
              </a:buClr>
            </a:pPr>
            <a:r>
              <a:rPr lang="en-US" sz="2000" b="1" smtClean="0">
                <a:solidFill>
                  <a:schemeClr val="accent2"/>
                </a:solidFill>
              </a:rPr>
              <a:t>Spyware </a:t>
            </a:r>
            <a:r>
              <a:rPr lang="en-US" sz="2000" smtClean="0"/>
              <a:t>- Software installed on the victim’s computer, without their knowledge or consent, that monitors internet use, sends pop up ads, re-directs the computer to other sites, and tracks key strokes. </a:t>
            </a:r>
          </a:p>
          <a:p>
            <a:pPr>
              <a:buClr>
                <a:schemeClr val="tx1"/>
              </a:buClr>
              <a:buFontTx/>
              <a:buNone/>
            </a:pPr>
            <a:endParaRPr lang="en-US" sz="600" smtClean="0"/>
          </a:p>
          <a:p>
            <a:pPr lvl="1">
              <a:buClr>
                <a:schemeClr val="tx1"/>
              </a:buClr>
            </a:pPr>
            <a:r>
              <a:rPr lang="en-US" sz="2000" b="1" smtClean="0">
                <a:solidFill>
                  <a:schemeClr val="accent2"/>
                </a:solidFill>
              </a:rPr>
              <a:t>Hacking </a:t>
            </a:r>
            <a:r>
              <a:rPr lang="en-US" sz="2000" smtClean="0"/>
              <a:t>- Information is stolen by breaking into a computer system.</a:t>
            </a:r>
          </a:p>
        </p:txBody>
      </p:sp>
      <p:sp>
        <p:nvSpPr>
          <p:cNvPr id="6" name="Rectangle 4"/>
          <p:cNvSpPr>
            <a:spLocks noGrp="1" noChangeArrowheads="1"/>
          </p:cNvSpPr>
          <p:nvPr>
            <p:ph type="title"/>
          </p:nvPr>
        </p:nvSpPr>
        <p:spPr>
          <a:xfrm>
            <a:off x="2667000" y="762000"/>
            <a:ext cx="6096000" cy="1143000"/>
          </a:xfrm>
        </p:spPr>
        <p:txBody>
          <a:bodyPr rtlCol="0" anchor="t">
            <a:normAutofit fontScale="90000"/>
          </a:bodyPr>
          <a:lstStyle/>
          <a:p>
            <a:pPr>
              <a:defRPr/>
            </a:pPr>
            <a:r>
              <a:rPr lang="en-US" sz="4400" dirty="0" smtClean="0"/>
              <a:t>How Do They Do It?</a:t>
            </a:r>
            <a:r>
              <a:rPr lang="en-US" dirty="0" smtClean="0"/>
              <a:t/>
            </a:r>
            <a:br>
              <a:rPr lang="en-US" dirty="0" smtClean="0"/>
            </a:br>
            <a:endParaRPr lang="en-US" dirty="0" smtClean="0"/>
          </a:p>
        </p:txBody>
      </p:sp>
      <p:sp>
        <p:nvSpPr>
          <p:cNvPr id="4" name="Rectangle 3"/>
          <p:cNvSpPr/>
          <p:nvPr/>
        </p:nvSpPr>
        <p:spPr bwMode="auto">
          <a:xfrm>
            <a:off x="228600" y="6324600"/>
            <a:ext cx="8686800" cy="292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Perpetua Titling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t a Clue">
  <a:themeElements>
    <a:clrScheme name="Custom 4">
      <a:dk1>
        <a:srgbClr val="000000"/>
      </a:dk1>
      <a:lt1>
        <a:srgbClr val="FFFFFF"/>
      </a:lt1>
      <a:dk2>
        <a:srgbClr val="000000"/>
      </a:dk2>
      <a:lt2>
        <a:srgbClr val="808080"/>
      </a:lt2>
      <a:accent1>
        <a:srgbClr val="FF9933"/>
      </a:accent1>
      <a:accent2>
        <a:srgbClr val="00B0F0"/>
      </a:accent2>
      <a:accent3>
        <a:srgbClr val="FFFFFF"/>
      </a:accent3>
      <a:accent4>
        <a:srgbClr val="000000"/>
      </a:accent4>
      <a:accent5>
        <a:srgbClr val="AAE2CA"/>
      </a:accent5>
      <a:accent6>
        <a:srgbClr val="2D2DB9"/>
      </a:accent6>
      <a:hlink>
        <a:srgbClr val="5959FE"/>
      </a:hlink>
      <a:folHlink>
        <a:srgbClr val="B2B2B2"/>
      </a:folHlink>
    </a:clrScheme>
    <a:fontScheme name="Default Design">
      <a:majorFont>
        <a:latin typeface="Times New Roman"/>
        <a:ea typeface=""/>
        <a:cs typeface=""/>
      </a:majorFont>
      <a:minorFont>
        <a:latin typeface="Centau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Perpetua Titling M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Perpetua Titling MT"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10485</TotalTime>
  <Words>2093</Words>
  <Application>Microsoft Office PowerPoint</Application>
  <PresentationFormat>On-screen Show (4:3)</PresentationFormat>
  <Paragraphs>327</Paragraphs>
  <Slides>37</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Arial</vt:lpstr>
      <vt:lpstr>Trajan Pro</vt:lpstr>
      <vt:lpstr>Rockwell Extra Bold</vt:lpstr>
      <vt:lpstr>Adobe Jenson Pro</vt:lpstr>
      <vt:lpstr>Times New Roman</vt:lpstr>
      <vt:lpstr>Centaur</vt:lpstr>
      <vt:lpstr>Calibri</vt:lpstr>
      <vt:lpstr>Perpetua Titling MT</vt:lpstr>
      <vt:lpstr>Perpetua</vt:lpstr>
      <vt:lpstr>Copperplate Gothic Light</vt:lpstr>
      <vt:lpstr>Get a Clue</vt:lpstr>
      <vt:lpstr>Custom Design</vt:lpstr>
      <vt:lpstr>PowerPoint Presentation</vt:lpstr>
      <vt:lpstr>PowerPoint Presentation</vt:lpstr>
      <vt:lpstr>Identity Theft Statistics</vt:lpstr>
      <vt:lpstr>PowerPoint Presentation</vt:lpstr>
      <vt:lpstr>Personal  Information </vt:lpstr>
      <vt:lpstr>Personal Information </vt:lpstr>
      <vt:lpstr>Personal Information </vt:lpstr>
      <vt:lpstr>How Do They Do It?</vt:lpstr>
      <vt:lpstr>How Do They Do It? </vt:lpstr>
      <vt:lpstr>What Identity Thieves Do With Information</vt:lpstr>
      <vt:lpstr>Preventing  Identity Theft</vt:lpstr>
      <vt:lpstr>Preventing  Identity Theft</vt:lpstr>
      <vt:lpstr>Preventing  Identity Theft</vt:lpstr>
      <vt:lpstr>Preventing  Identity Theft</vt:lpstr>
      <vt:lpstr>Preventing  Identity Theft</vt:lpstr>
      <vt:lpstr>Preventing  Identity Theft</vt:lpstr>
      <vt:lpstr>Preventing  Identity Theft</vt:lpstr>
      <vt:lpstr>Preventing  Identity Theft</vt:lpstr>
      <vt:lpstr>Preventing  Identity Theft</vt:lpstr>
      <vt:lpstr>Preventing  Identity Theft</vt:lpstr>
      <vt:lpstr>Preventing  Identity Theft</vt:lpstr>
      <vt:lpstr>Preventing  Identity Theft</vt:lpstr>
      <vt:lpstr>Preventing  Identity Theft</vt:lpstr>
      <vt:lpstr> 3 Credit  Reporting Agencies</vt:lpstr>
      <vt:lpstr>Preventing  Identity Theft</vt:lpstr>
      <vt:lpstr>Preventing  Identity Theft</vt:lpstr>
      <vt:lpstr>Recognizing  Identity Theft</vt:lpstr>
      <vt:lpstr>What To Do If  Identity Theft Happens</vt:lpstr>
      <vt:lpstr>What To Do If  Identity Theft Happens</vt:lpstr>
      <vt:lpstr>Deter, Detect, Defend- Avoid Identity theft </vt:lpstr>
      <vt:lpstr>Personal  Liability </vt:lpstr>
      <vt:lpstr>Personal  Liability </vt:lpstr>
      <vt:lpstr>Personal  Liability </vt:lpstr>
      <vt:lpstr>Identity Theft Protection</vt:lpstr>
      <vt:lpstr>Identity Theft Protection</vt:lpstr>
      <vt:lpstr>Identity Theft Protection</vt:lpstr>
      <vt:lpstr>Identity Theft Insurance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YOUR  CREDIT IDENITY</dc:title>
  <dc:creator>Karen Dawson</dc:creator>
  <cp:lastModifiedBy>Owner</cp:lastModifiedBy>
  <cp:revision>405</cp:revision>
  <cp:lastPrinted>2003-01-27T00:27:37Z</cp:lastPrinted>
  <dcterms:created xsi:type="dcterms:W3CDTF">2003-01-26T02:00:14Z</dcterms:created>
  <dcterms:modified xsi:type="dcterms:W3CDTF">2017-02-15T20:47:59Z</dcterms:modified>
</cp:coreProperties>
</file>