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25B80-FA12-4B99-9EE1-84F72686E12E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EA6BC-E353-4668-ABF8-03CDD49E8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32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07CC1-C8BB-4C98-97CF-4C4D45EE45C8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8B519-24AF-4F27-8129-D459E1FE4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3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8B519-24AF-4F27-8129-D459E1FE44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8B519-24AF-4F27-8129-D459E1FE44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34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8B519-24AF-4F27-8129-D459E1FE44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20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4800600" cy="1755775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John Maynard Keynes vs. Friedrich Von Hayek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4800600" cy="990600"/>
          </a:xfrm>
        </p:spPr>
        <p:txBody>
          <a:bodyPr>
            <a:normAutofit/>
          </a:bodyPr>
          <a:lstStyle/>
          <a:p>
            <a:pPr algn="ctr"/>
            <a:r>
              <a:rPr lang="en-US" sz="2600" dirty="0" smtClean="0"/>
              <a:t>20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Century Economic Theorists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15423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Keynesian Theory of Economics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85800"/>
            <a:ext cx="8915400" cy="6019800"/>
          </a:xfrm>
        </p:spPr>
        <p:txBody>
          <a:bodyPr>
            <a:noAutofit/>
          </a:bodyPr>
          <a:lstStyle/>
          <a:p>
            <a:r>
              <a:rPr lang="en-US" sz="3400" dirty="0" smtClean="0"/>
              <a:t>_______________________________________ _______________________________________</a:t>
            </a:r>
          </a:p>
          <a:p>
            <a:r>
              <a:rPr lang="en-US" sz="3400" dirty="0" smtClean="0"/>
              <a:t>Inflation can occur because of too much demand for goods and services</a:t>
            </a:r>
          </a:p>
          <a:p>
            <a:r>
              <a:rPr lang="en-US" sz="3400" dirty="0" smtClean="0"/>
              <a:t>______________________________________ __________________________________________________</a:t>
            </a:r>
          </a:p>
          <a:p>
            <a:r>
              <a:rPr lang="en-US" sz="3400" dirty="0" smtClean="0"/>
              <a:t>Fiscal policy (changes in government spending and taxes) is more powerful than monetary policy (changes in the money supply and interest rates)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852189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New Classical Theory (Hayek Theory)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6019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_______________________________________________________________________</a:t>
            </a:r>
          </a:p>
          <a:p>
            <a:r>
              <a:rPr lang="en-US" sz="3200" dirty="0" smtClean="0"/>
              <a:t>Consumers, business leaders, and investors are intelligent decision makers and take the effects of government policies into account in deciding on their behavior</a:t>
            </a:r>
          </a:p>
          <a:p>
            <a:r>
              <a:rPr lang="en-US" sz="3200" smtClean="0"/>
              <a:t>_________________________________________ ________________________________</a:t>
            </a:r>
            <a:endParaRPr lang="en-US" sz="3200" dirty="0" smtClean="0"/>
          </a:p>
          <a:p>
            <a:r>
              <a:rPr lang="en-US" sz="3200" dirty="0" smtClean="0"/>
              <a:t>Many theorists emphasize the role of forward looking expectations in affecting economic growth, inflation, and unemployment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7891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56409</TotalTime>
  <Words>114</Words>
  <Application>Microsoft Office PowerPoint</Application>
  <PresentationFormat>On-screen Show (4:3)</PresentationFormat>
  <Paragraphs>15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Thatch</vt:lpstr>
      <vt:lpstr>John Maynard Keynes vs. Friedrich Von Hayek</vt:lpstr>
      <vt:lpstr>Keynesian Theory of Economics</vt:lpstr>
      <vt:lpstr>New Classical Theory (Hayek Theory)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Maynard Keynes vs. Friedrich Von Hayek</dc:title>
  <dc:creator>acps</dc:creator>
  <cp:lastModifiedBy>acps</cp:lastModifiedBy>
  <cp:revision>5</cp:revision>
  <cp:lastPrinted>2015-04-24T14:49:22Z</cp:lastPrinted>
  <dcterms:created xsi:type="dcterms:W3CDTF">2015-04-24T14:31:15Z</dcterms:created>
  <dcterms:modified xsi:type="dcterms:W3CDTF">2015-06-02T18:40:16Z</dcterms:modified>
</cp:coreProperties>
</file>