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A202DB3-B5FC-46D4-A0A1-0AA38350D12D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4F2DBE-65DC-44AB-A422-406D568D851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4800600" cy="17557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John Maynard Keynes vs. Friedrich Von Hayek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4800600" cy="990600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20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Century Economic Theorists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15423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Keynesian Theory of Economics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6019800"/>
          </a:xfrm>
        </p:spPr>
        <p:txBody>
          <a:bodyPr>
            <a:noAutofit/>
          </a:bodyPr>
          <a:lstStyle/>
          <a:p>
            <a:r>
              <a:rPr lang="en-US" sz="3400" dirty="0" smtClean="0"/>
              <a:t>Recessions and depressions can occur from too little aggregate demand for goods and services</a:t>
            </a:r>
          </a:p>
          <a:p>
            <a:r>
              <a:rPr lang="en-US" sz="3400" dirty="0" smtClean="0"/>
              <a:t>Inflation can occur because of too much demand for goods and services</a:t>
            </a:r>
          </a:p>
          <a:p>
            <a:r>
              <a:rPr lang="en-US" sz="3400" dirty="0" smtClean="0"/>
              <a:t>Government can influence economic activity by influencing aggregate demand through fiscal and monetary policies</a:t>
            </a:r>
          </a:p>
          <a:p>
            <a:r>
              <a:rPr lang="en-US" sz="3400" dirty="0" smtClean="0"/>
              <a:t>Fiscal policy (changes in government spending and taxes) is more powerful than monetary policy (changes in the money supply and interest rates)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85218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New Classical Theory (Hayek Theory)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6019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government’s power to influence the economy is limited and often ineffective</a:t>
            </a:r>
          </a:p>
          <a:p>
            <a:r>
              <a:rPr lang="en-US" sz="3200" dirty="0" smtClean="0"/>
              <a:t>Consumers, business leaders, and investors are intelligent decision makers and take the effects of government policies into account in deciding on their behavior</a:t>
            </a:r>
          </a:p>
          <a:p>
            <a:r>
              <a:rPr lang="en-US" sz="3200" dirty="0" smtClean="0"/>
              <a:t>People’s actions often offset the effects of government fiscal and monetary policies</a:t>
            </a:r>
          </a:p>
          <a:p>
            <a:r>
              <a:rPr lang="en-US" sz="3200" dirty="0" smtClean="0"/>
              <a:t>Many theorists emphasize the role of forward looking expectations in affecting economic growth, inflation, and unemployment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789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</TotalTime>
  <Words>156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Thatch</vt:lpstr>
      <vt:lpstr>John Maynard Keynes vs. Friedrich Von Hayek</vt:lpstr>
      <vt:lpstr>Keynesian Theory of Economics</vt:lpstr>
      <vt:lpstr>New Classical Theory (Hayek Theory)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Maynard Keynes vs. Friedrich Von Hayek</dc:title>
  <dc:creator>acps</dc:creator>
  <cp:lastModifiedBy>acps</cp:lastModifiedBy>
  <cp:revision>2</cp:revision>
  <dcterms:created xsi:type="dcterms:W3CDTF">2015-04-24T14:31:15Z</dcterms:created>
  <dcterms:modified xsi:type="dcterms:W3CDTF">2015-04-24T14:43:18Z</dcterms:modified>
</cp:coreProperties>
</file>