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50A390-BD1E-4EB8-B323-D3075B2B399E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88618A-3259-4FC4-A997-39F0B2ABB1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Marketing Definitions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066800"/>
          </a:xfrm>
        </p:spPr>
        <p:txBody>
          <a:bodyPr/>
          <a:lstStyle/>
          <a:p>
            <a:pPr algn="ctr"/>
            <a:r>
              <a:rPr lang="en-US" sz="2400" dirty="0" smtClean="0"/>
              <a:t>Economics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5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855"/>
            <a:ext cx="7467600" cy="900545"/>
          </a:xfrm>
        </p:spPr>
        <p:txBody>
          <a:bodyPr/>
          <a:lstStyle/>
          <a:p>
            <a:pPr algn="ctr"/>
            <a:r>
              <a:rPr lang="en-US" dirty="0" smtClean="0"/>
              <a:t>The Four P’s of Marketing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sz="3400" b="1" u="sng" dirty="0"/>
              <a:t>Product</a:t>
            </a:r>
            <a:r>
              <a:rPr lang="en-US" sz="3400" dirty="0"/>
              <a:t> – A </a:t>
            </a:r>
            <a:r>
              <a:rPr lang="en-US" sz="3400" dirty="0" smtClean="0"/>
              <a:t>good or </a:t>
            </a:r>
            <a:r>
              <a:rPr lang="en-US" sz="3400" dirty="0"/>
              <a:t>a service that you can </a:t>
            </a:r>
            <a:r>
              <a:rPr lang="en-US" sz="3400" dirty="0" smtClean="0"/>
              <a:t>offer, </a:t>
            </a:r>
            <a:r>
              <a:rPr lang="en-US" sz="3400" dirty="0"/>
              <a:t>which is sold to your customers</a:t>
            </a:r>
            <a:r>
              <a:rPr lang="en-US" sz="3400" dirty="0" smtClean="0"/>
              <a:t>.</a:t>
            </a:r>
            <a:endParaRPr lang="en-US" sz="3400" dirty="0"/>
          </a:p>
          <a:p>
            <a:r>
              <a:rPr lang="en-US" sz="3400" b="1" u="sng" dirty="0"/>
              <a:t>Price</a:t>
            </a:r>
            <a:r>
              <a:rPr lang="en-US" sz="3400" dirty="0"/>
              <a:t> – The amount of money that a product or service will be bought or sold for</a:t>
            </a:r>
            <a:r>
              <a:rPr lang="en-US" sz="3400" dirty="0" smtClean="0"/>
              <a:t>.</a:t>
            </a:r>
            <a:endParaRPr lang="en-US" sz="3400" dirty="0"/>
          </a:p>
          <a:p>
            <a:r>
              <a:rPr lang="en-US" sz="3400" b="1" u="sng" dirty="0"/>
              <a:t>Placement</a:t>
            </a:r>
            <a:r>
              <a:rPr lang="en-US" sz="3400" dirty="0"/>
              <a:t> – Where you sell your product; the stores you choose and the location in the store that you </a:t>
            </a:r>
            <a:r>
              <a:rPr lang="en-US" sz="3400" dirty="0" smtClean="0"/>
              <a:t>choose</a:t>
            </a:r>
            <a:endParaRPr lang="en-US" sz="3400" dirty="0"/>
          </a:p>
          <a:p>
            <a:r>
              <a:rPr lang="en-US" sz="3400" b="1" u="sng" dirty="0"/>
              <a:t>Promotion </a:t>
            </a:r>
            <a:r>
              <a:rPr lang="en-US" sz="3400" dirty="0"/>
              <a:t>– The way in which you are going to advertise your product or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1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Marketing</a:t>
            </a:r>
            <a:r>
              <a:rPr lang="en-US" sz="3200" dirty="0" smtClean="0"/>
              <a:t> </a:t>
            </a:r>
            <a:r>
              <a:rPr lang="en-US" sz="3200" dirty="0"/>
              <a:t>– The process of communicating the value of a product or service to </a:t>
            </a:r>
            <a:r>
              <a:rPr lang="en-US" sz="3200" dirty="0" smtClean="0"/>
              <a:t>customers</a:t>
            </a:r>
          </a:p>
          <a:p>
            <a:r>
              <a:rPr lang="en-US" sz="3200" b="1" u="sng" dirty="0" smtClean="0"/>
              <a:t>Packaging</a:t>
            </a:r>
            <a:r>
              <a:rPr lang="en-US" sz="3200" dirty="0" smtClean="0"/>
              <a:t> – </a:t>
            </a:r>
            <a:r>
              <a:rPr lang="en-US" sz="3200" dirty="0"/>
              <a:t>The technology and the art of enclosing or protecting products for distribution, storage, sale, and use</a:t>
            </a:r>
            <a:r>
              <a:rPr lang="en-US" sz="3200" dirty="0" smtClean="0"/>
              <a:t>.</a:t>
            </a:r>
          </a:p>
          <a:p>
            <a:r>
              <a:rPr lang="en-US" sz="3200" b="1" u="sng" dirty="0"/>
              <a:t>Premium</a:t>
            </a:r>
            <a:r>
              <a:rPr lang="en-US" sz="3200" dirty="0"/>
              <a:t>: Promotional items that are linked to a product that often require box tops or other proof of purchase plus shipping and handling payment in order to acquire them</a:t>
            </a:r>
            <a:r>
              <a:rPr lang="en-US" sz="3200" dirty="0" smtClean="0"/>
              <a:t>.</a:t>
            </a:r>
          </a:p>
          <a:p>
            <a:r>
              <a:rPr lang="en-US" sz="3200" b="1" u="sng" dirty="0"/>
              <a:t>Public </a:t>
            </a:r>
            <a:r>
              <a:rPr lang="en-US" sz="3200" b="1" u="sng" dirty="0" smtClean="0"/>
              <a:t>relations</a:t>
            </a:r>
            <a:r>
              <a:rPr lang="en-US" sz="3200" dirty="0"/>
              <a:t> </a:t>
            </a:r>
            <a:r>
              <a:rPr lang="en-US" sz="3200" dirty="0" smtClean="0"/>
              <a:t>– The </a:t>
            </a:r>
            <a:r>
              <a:rPr lang="en-US" sz="3200" dirty="0"/>
              <a:t>promotion of a favorable image between a business and the public.</a:t>
            </a:r>
          </a:p>
        </p:txBody>
      </p:sp>
    </p:spTree>
    <p:extLst>
      <p:ext uri="{BB962C8B-B14F-4D97-AF65-F5344CB8AC3E}">
        <p14:creationId xmlns:p14="http://schemas.microsoft.com/office/powerpoint/2010/main" val="19964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b="1" u="sng" dirty="0" smtClean="0"/>
              <a:t>Purpose</a:t>
            </a:r>
            <a:r>
              <a:rPr lang="en-US" dirty="0" smtClean="0"/>
              <a:t> – </a:t>
            </a:r>
            <a:r>
              <a:rPr lang="en-US" dirty="0"/>
              <a:t>The reason or the goal, the thing you are trying to accomplish. </a:t>
            </a:r>
            <a:endParaRPr lang="en-US" dirty="0" smtClean="0"/>
          </a:p>
          <a:p>
            <a:r>
              <a:rPr lang="en-US" b="1" u="sng" dirty="0" smtClean="0"/>
              <a:t>Service</a:t>
            </a:r>
            <a:r>
              <a:rPr lang="en-US" dirty="0" smtClean="0"/>
              <a:t> – </a:t>
            </a:r>
            <a:r>
              <a:rPr lang="en-US" dirty="0"/>
              <a:t>Meeting a need with words or actions instead of tangible products.</a:t>
            </a:r>
          </a:p>
        </p:txBody>
      </p:sp>
    </p:spTree>
    <p:extLst>
      <p:ext uri="{BB962C8B-B14F-4D97-AF65-F5344CB8AC3E}">
        <p14:creationId xmlns:p14="http://schemas.microsoft.com/office/powerpoint/2010/main" val="4555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</TotalTime>
  <Words>197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Marketing Definitions</vt:lpstr>
      <vt:lpstr>The Four P’s of Marketing</vt:lpstr>
      <vt:lpstr>Definitions</vt:lpstr>
      <vt:lpstr>Definitions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Definitions</dc:title>
  <dc:creator>Owner</dc:creator>
  <cp:lastModifiedBy>Owner</cp:lastModifiedBy>
  <cp:revision>4</cp:revision>
  <dcterms:created xsi:type="dcterms:W3CDTF">2015-09-24T14:24:27Z</dcterms:created>
  <dcterms:modified xsi:type="dcterms:W3CDTF">2015-09-24T14:49:14Z</dcterms:modified>
</cp:coreProperties>
</file>