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824169-664E-4AD8-A3EC-3E20BD4DD5E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C9F48D-0326-4C3A-ABF0-A5E9EF487B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10600" cy="2362200"/>
          </a:xfrm>
        </p:spPr>
        <p:txBody>
          <a:bodyPr/>
          <a:lstStyle/>
          <a:p>
            <a:r>
              <a:rPr lang="en-US" dirty="0" smtClean="0"/>
              <a:t>Political Corruption Group Google Slide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 and 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8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9143999" cy="495299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 groups no larger than 4, you will be assigned one of the following scandals and create a minimum </a:t>
            </a:r>
            <a:r>
              <a:rPr lang="en-US" sz="3200" b="1" u="sng" dirty="0" smtClean="0"/>
              <a:t>6</a:t>
            </a:r>
            <a:r>
              <a:rPr lang="en-US" sz="3200" dirty="0" smtClean="0"/>
              <a:t> slide Google Slide presentation that will be shared with the class</a:t>
            </a:r>
          </a:p>
          <a:p>
            <a:r>
              <a:rPr lang="en-US" sz="3200" dirty="0" smtClean="0"/>
              <a:t>The following must be included in the GS: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At least 3 slides worth of background info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A slide discussing the punishment that was issued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A slide discussing the economic effect (or potential effect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624406"/>
          </a:xfrm>
        </p:spPr>
        <p:txBody>
          <a:bodyPr/>
          <a:lstStyle/>
          <a:p>
            <a:r>
              <a:rPr lang="en-US" dirty="0" smtClean="0"/>
              <a:t>Assignment</a:t>
            </a:r>
            <a:br>
              <a:rPr lang="en-US" dirty="0" smtClean="0"/>
            </a:br>
            <a:r>
              <a:rPr lang="en-US" sz="3200" dirty="0" smtClean="0"/>
              <a:t>Share with me: rcrickenberger@k12albemarle.org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2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0"/>
            <a:ext cx="9143999" cy="4876799"/>
          </a:xfrm>
        </p:spPr>
        <p:txBody>
          <a:bodyPr/>
          <a:lstStyle/>
          <a:p>
            <a:r>
              <a:rPr lang="en-US" sz="3400" dirty="0" smtClean="0"/>
              <a:t>Albert Fall – Teapot Dome Scandal</a:t>
            </a:r>
          </a:p>
          <a:p>
            <a:r>
              <a:rPr lang="en-US" sz="3400" dirty="0" smtClean="0"/>
              <a:t>Ronald Reagan – Iran-Contra Affair</a:t>
            </a:r>
          </a:p>
          <a:p>
            <a:r>
              <a:rPr lang="en-US" sz="3400" dirty="0" smtClean="0"/>
              <a:t>Spiro Agnew – The Corrupt Vice President</a:t>
            </a:r>
          </a:p>
          <a:p>
            <a:r>
              <a:rPr lang="en-US" sz="3400" dirty="0" err="1" smtClean="0"/>
              <a:t>Abscam</a:t>
            </a:r>
            <a:r>
              <a:rPr lang="en-US" sz="3400" dirty="0" smtClean="0"/>
              <a:t> Bunch – Nabbing Corrupt Politicians</a:t>
            </a:r>
          </a:p>
          <a:p>
            <a:r>
              <a:rPr lang="en-US" sz="3400" dirty="0" smtClean="0"/>
              <a:t>Aaron Burr – The Burr Conspiracy (aka New Empire Conspiracy)</a:t>
            </a:r>
          </a:p>
          <a:p>
            <a:r>
              <a:rPr lang="en-US" sz="3400" dirty="0" smtClean="0"/>
              <a:t>Eric Holder – ATF Gunwalking Scandal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Selections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56558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</TotalTime>
  <Words>121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Hardcover</vt:lpstr>
      <vt:lpstr>Political Corruption Group Google Slide Presentation</vt:lpstr>
      <vt:lpstr>Assignment Share with me: rcrickenberger@k12albemarle.org</vt:lpstr>
      <vt:lpstr>Selections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Corruption Group Google Slide Presentation</dc:title>
  <dc:creator>Owner</dc:creator>
  <cp:lastModifiedBy>Owner</cp:lastModifiedBy>
  <cp:revision>2</cp:revision>
  <dcterms:created xsi:type="dcterms:W3CDTF">2016-01-28T17:19:31Z</dcterms:created>
  <dcterms:modified xsi:type="dcterms:W3CDTF">2016-01-28T17:29:11Z</dcterms:modified>
</cp:coreProperties>
</file>