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F95DF-7AA2-4076-BBD7-AE03B944679B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0C3C-CDAD-4D67-9DB5-E171E24BB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6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F95DF-7AA2-4076-BBD7-AE03B944679B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0C3C-CDAD-4D67-9DB5-E171E24BB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6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F95DF-7AA2-4076-BBD7-AE03B944679B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0C3C-CDAD-4D67-9DB5-E171E24BB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2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F95DF-7AA2-4076-BBD7-AE03B944679B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0C3C-CDAD-4D67-9DB5-E171E24BB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4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F95DF-7AA2-4076-BBD7-AE03B944679B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0C3C-CDAD-4D67-9DB5-E171E24BB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F95DF-7AA2-4076-BBD7-AE03B944679B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0C3C-CDAD-4D67-9DB5-E171E24BB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38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F95DF-7AA2-4076-BBD7-AE03B944679B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0C3C-CDAD-4D67-9DB5-E171E24BB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4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F95DF-7AA2-4076-BBD7-AE03B944679B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0C3C-CDAD-4D67-9DB5-E171E24BB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3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F95DF-7AA2-4076-BBD7-AE03B944679B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0C3C-CDAD-4D67-9DB5-E171E24BB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01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F95DF-7AA2-4076-BBD7-AE03B944679B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0C3C-CDAD-4D67-9DB5-E171E24BB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63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F95DF-7AA2-4076-BBD7-AE03B944679B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E0C3C-CDAD-4D67-9DB5-E171E24BB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54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F95DF-7AA2-4076-BBD7-AE03B944679B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E0C3C-CDAD-4D67-9DB5-E171E24BB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6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771" y="0"/>
            <a:ext cx="78303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23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8&quot; unique_id=&quot;10207&quot;&gt;&lt;/object&gt;&lt;object type=&quot;2&quot; unique_id=&quot;10208&quot;&gt;&lt;object type=&quot;3&quot; unique_id=&quot;10209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Crickenberger</dc:creator>
  <cp:lastModifiedBy>Robert Crickenberger</cp:lastModifiedBy>
  <cp:revision>2</cp:revision>
  <dcterms:created xsi:type="dcterms:W3CDTF">2016-09-22T17:36:19Z</dcterms:created>
  <dcterms:modified xsi:type="dcterms:W3CDTF">2016-09-22T17:38:13Z</dcterms:modified>
</cp:coreProperties>
</file>