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7803-DF58-4D3F-BAA6-3381AF770A30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B312-7E34-4047-B46B-78D1102A03E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7803-DF58-4D3F-BAA6-3381AF770A30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B312-7E34-4047-B46B-78D1102A0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7803-DF58-4D3F-BAA6-3381AF770A30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B312-7E34-4047-B46B-78D1102A0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7803-DF58-4D3F-BAA6-3381AF770A30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B312-7E34-4047-B46B-78D1102A0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7803-DF58-4D3F-BAA6-3381AF770A30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B312-7E34-4047-B46B-78D1102A03E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7803-DF58-4D3F-BAA6-3381AF770A30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B312-7E34-4047-B46B-78D1102A0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7803-DF58-4D3F-BAA6-3381AF770A30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B312-7E34-4047-B46B-78D1102A03E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7803-DF58-4D3F-BAA6-3381AF770A30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B312-7E34-4047-B46B-78D1102A0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7803-DF58-4D3F-BAA6-3381AF770A30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B312-7E34-4047-B46B-78D1102A0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7803-DF58-4D3F-BAA6-3381AF770A30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B312-7E34-4047-B46B-78D1102A03E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7803-DF58-4D3F-BAA6-3381AF770A30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FB312-7E34-4047-B46B-78D1102A0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8167803-DF58-4D3F-BAA6-3381AF770A30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37FB312-7E34-4047-B46B-78D1102A03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Scarcity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sz="3600" u="sng" dirty="0" smtClean="0">
                <a:solidFill>
                  <a:srgbClr val="FF0000"/>
                </a:solidFill>
              </a:rPr>
              <a:t>Scarcity</a:t>
            </a:r>
            <a:r>
              <a:rPr lang="en-US" sz="3600" dirty="0" smtClean="0"/>
              <a:t>: The </a:t>
            </a:r>
            <a:r>
              <a:rPr lang="en-US" sz="3600" dirty="0"/>
              <a:t>basic economic problem that arises because people have unlimited wants but resources are </a:t>
            </a:r>
            <a:r>
              <a:rPr lang="en-US" sz="3600" dirty="0" smtClean="0"/>
              <a:t>limited</a:t>
            </a:r>
            <a:endParaRPr lang="en-US" sz="3600" dirty="0"/>
          </a:p>
          <a:p>
            <a:r>
              <a:rPr lang="en-US" sz="3600" u="sng" dirty="0" smtClean="0">
                <a:solidFill>
                  <a:srgbClr val="FF0000"/>
                </a:solidFill>
              </a:rPr>
              <a:t>Capital </a:t>
            </a:r>
            <a:r>
              <a:rPr lang="en-US" sz="3600" u="sng" dirty="0">
                <a:solidFill>
                  <a:srgbClr val="FF0000"/>
                </a:solidFill>
              </a:rPr>
              <a:t>resources</a:t>
            </a:r>
            <a:r>
              <a:rPr lang="en-US" sz="3600" dirty="0"/>
              <a:t>: Man-made goods that are produced for the purpose of </a:t>
            </a:r>
            <a:r>
              <a:rPr lang="en-US" sz="3600" dirty="0" smtClean="0"/>
              <a:t>producing more </a:t>
            </a:r>
            <a:r>
              <a:rPr lang="en-US" sz="3600" dirty="0"/>
              <a:t>goods and services.</a:t>
            </a:r>
          </a:p>
          <a:p>
            <a:r>
              <a:rPr lang="en-US" sz="3600" u="sng" dirty="0">
                <a:solidFill>
                  <a:srgbClr val="FF0000"/>
                </a:solidFill>
              </a:rPr>
              <a:t>Entrepreneur</a:t>
            </a:r>
            <a:r>
              <a:rPr lang="en-US" sz="3600" dirty="0"/>
              <a:t>: A person who takes risk and gathers the resources to provide </a:t>
            </a:r>
            <a:r>
              <a:rPr lang="en-US" sz="3600" dirty="0" smtClean="0"/>
              <a:t>a new </a:t>
            </a:r>
            <a:r>
              <a:rPr lang="en-US" sz="3600" dirty="0"/>
              <a:t>or improved good or service to the marketplace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7384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Scarcity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r>
              <a:rPr lang="en-US" sz="3400" u="sng" dirty="0">
                <a:solidFill>
                  <a:srgbClr val="FF0000"/>
                </a:solidFill>
              </a:rPr>
              <a:t>Human resources</a:t>
            </a:r>
            <a:r>
              <a:rPr lang="en-US" sz="3400" dirty="0"/>
              <a:t>: People performing mental and physical work to produce goods and services</a:t>
            </a:r>
            <a:r>
              <a:rPr lang="en-US" sz="3400" dirty="0" smtClean="0"/>
              <a:t>.</a:t>
            </a:r>
            <a:endParaRPr lang="en-US" sz="3400" u="sng" dirty="0" smtClean="0"/>
          </a:p>
          <a:p>
            <a:r>
              <a:rPr lang="en-US" sz="3400" u="sng" dirty="0" smtClean="0">
                <a:solidFill>
                  <a:srgbClr val="FF0000"/>
                </a:solidFill>
              </a:rPr>
              <a:t>Natural </a:t>
            </a:r>
            <a:r>
              <a:rPr lang="en-US" sz="3400" u="sng" dirty="0">
                <a:solidFill>
                  <a:srgbClr val="FF0000"/>
                </a:solidFill>
              </a:rPr>
              <a:t>R</a:t>
            </a:r>
            <a:r>
              <a:rPr lang="en-US" sz="3400" u="sng" dirty="0" smtClean="0">
                <a:solidFill>
                  <a:srgbClr val="FF0000"/>
                </a:solidFill>
              </a:rPr>
              <a:t>esources</a:t>
            </a:r>
            <a:r>
              <a:rPr lang="en-US" sz="3400" dirty="0"/>
              <a:t>: Resources that occur naturally in and on the earth; these </a:t>
            </a:r>
            <a:r>
              <a:rPr lang="en-US" sz="3400" dirty="0" smtClean="0"/>
              <a:t>resources are </a:t>
            </a:r>
            <a:r>
              <a:rPr lang="en-US" sz="3400" dirty="0"/>
              <a:t>used to make goods and services.</a:t>
            </a:r>
          </a:p>
          <a:p>
            <a:r>
              <a:rPr lang="en-US" sz="3400" u="sng" dirty="0">
                <a:solidFill>
                  <a:srgbClr val="FF0000"/>
                </a:solidFill>
              </a:rPr>
              <a:t>Productive </a:t>
            </a:r>
            <a:r>
              <a:rPr lang="en-US" sz="3400" u="sng" dirty="0" smtClean="0">
                <a:solidFill>
                  <a:srgbClr val="FF0000"/>
                </a:solidFill>
              </a:rPr>
              <a:t>Resources</a:t>
            </a:r>
            <a:r>
              <a:rPr lang="en-US" sz="3400" dirty="0"/>
              <a:t>: Basic resources used to produce goods and services: </a:t>
            </a:r>
            <a:r>
              <a:rPr lang="en-US" sz="3400" dirty="0" smtClean="0"/>
              <a:t>natural resources</a:t>
            </a:r>
            <a:r>
              <a:rPr lang="en-US" sz="3400" dirty="0"/>
              <a:t>, human resources, capital resources, and entrepreneurial abilities.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19025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8921</TotalTime>
  <Words>126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Clarity</vt:lpstr>
      <vt:lpstr>Scarcity Vocabulary</vt:lpstr>
      <vt:lpstr>Scarcity Vocabulary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Scarcity Vocabulary</dc:title>
  <dc:creator>Owner</dc:creator>
  <cp:lastModifiedBy>Owner</cp:lastModifiedBy>
  <cp:revision>2</cp:revision>
  <dcterms:created xsi:type="dcterms:W3CDTF">2015-08-27T14:25:47Z</dcterms:created>
  <dcterms:modified xsi:type="dcterms:W3CDTF">2015-09-02T19:07:22Z</dcterms:modified>
</cp:coreProperties>
</file>