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688AB8-4476-46A9-B129-87AB24A0864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C69805-83CD-454F-9A7F-EF62A2FC859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1905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Sol Images and maps review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/>
          <a:lstStyle/>
          <a:p>
            <a:pPr algn="ctr"/>
            <a:r>
              <a:rPr lang="en-US" dirty="0" smtClean="0"/>
              <a:t>#1 What is this?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6756504" cy="5567492"/>
          </a:xfrm>
        </p:spPr>
      </p:pic>
      <p:sp>
        <p:nvSpPr>
          <p:cNvPr id="9" name="TextBox 8"/>
          <p:cNvSpPr txBox="1"/>
          <p:nvPr/>
        </p:nvSpPr>
        <p:spPr>
          <a:xfrm>
            <a:off x="2590800" y="4768334"/>
            <a:ext cx="3733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Where is this located?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5137666"/>
            <a:ext cx="3733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 What Muslim empire built this?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4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#2 What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33405" cy="5270846"/>
          </a:xfrm>
        </p:spPr>
      </p:pic>
    </p:spTree>
    <p:extLst>
      <p:ext uri="{BB962C8B-B14F-4D97-AF65-F5344CB8AC3E}">
        <p14:creationId xmlns:p14="http://schemas.microsoft.com/office/powerpoint/2010/main" val="60800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810491"/>
          </a:xfrm>
        </p:spPr>
        <p:txBody>
          <a:bodyPr/>
          <a:lstStyle/>
          <a:p>
            <a:pPr algn="ctr"/>
            <a:r>
              <a:rPr lang="en-US" dirty="0" smtClean="0"/>
              <a:t>#3 What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64" y="762000"/>
            <a:ext cx="4733627" cy="4986867"/>
          </a:xfrm>
        </p:spPr>
      </p:pic>
      <p:sp>
        <p:nvSpPr>
          <p:cNvPr id="5" name="TextBox 4"/>
          <p:cNvSpPr txBox="1"/>
          <p:nvPr/>
        </p:nvSpPr>
        <p:spPr>
          <a:xfrm>
            <a:off x="5181600" y="4876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country has this symbol on its flag?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80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#4 What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5791200" cy="5263778"/>
          </a:xfrm>
        </p:spPr>
      </p:pic>
      <p:sp>
        <p:nvSpPr>
          <p:cNvPr id="5" name="TextBox 4"/>
          <p:cNvSpPr txBox="1"/>
          <p:nvPr/>
        </p:nvSpPr>
        <p:spPr>
          <a:xfrm>
            <a:off x="6248400" y="5105400"/>
            <a:ext cx="2895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Where is this occurring?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5481659"/>
            <a:ext cx="2895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 Explain the importance.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46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#5 Who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4457700" cy="5248275"/>
          </a:xfrm>
        </p:spPr>
      </p:pic>
      <p:sp>
        <p:nvSpPr>
          <p:cNvPr id="5" name="TextBox 4"/>
          <p:cNvSpPr txBox="1"/>
          <p:nvPr/>
        </p:nvSpPr>
        <p:spPr>
          <a:xfrm>
            <a:off x="2590800" y="5029200"/>
            <a:ext cx="3810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1. Where did he rule and when?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06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82"/>
            <a:ext cx="9144000" cy="893618"/>
          </a:xfrm>
        </p:spPr>
        <p:txBody>
          <a:bodyPr/>
          <a:lstStyle/>
          <a:p>
            <a:pPr algn="ctr"/>
            <a:r>
              <a:rPr lang="en-US" dirty="0" smtClean="0"/>
              <a:t>#6 What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6778" cy="5334000"/>
          </a:xfrm>
        </p:spPr>
      </p:pic>
    </p:spTree>
    <p:extLst>
      <p:ext uri="{BB962C8B-B14F-4D97-AF65-F5344CB8AC3E}">
        <p14:creationId xmlns:p14="http://schemas.microsoft.com/office/powerpoint/2010/main" val="3371243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#7 What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5600561" cy="5641591"/>
          </a:xfrm>
        </p:spPr>
      </p:pic>
      <p:sp>
        <p:nvSpPr>
          <p:cNvPr id="6" name="TextBox 5"/>
          <p:cNvSpPr txBox="1"/>
          <p:nvPr/>
        </p:nvSpPr>
        <p:spPr>
          <a:xfrm>
            <a:off x="5015345" y="5403273"/>
            <a:ext cx="3810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Who was the first explorer to make this journey?</a:t>
            </a:r>
          </a:p>
        </p:txBody>
      </p:sp>
    </p:spTree>
    <p:extLst>
      <p:ext uri="{BB962C8B-B14F-4D97-AF65-F5344CB8AC3E}">
        <p14:creationId xmlns:p14="http://schemas.microsoft.com/office/powerpoint/2010/main" val="21855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5448300"/>
          </a:xfrm>
        </p:spPr>
      </p:pic>
      <p:sp>
        <p:nvSpPr>
          <p:cNvPr id="5" name="TextBox 4"/>
          <p:cNvSpPr txBox="1"/>
          <p:nvPr/>
        </p:nvSpPr>
        <p:spPr>
          <a:xfrm>
            <a:off x="4177145" y="5562599"/>
            <a:ext cx="2209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Explain the significance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</TotalTime>
  <Words>112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Sol Images and maps review</vt:lpstr>
      <vt:lpstr>#1 What is this?</vt:lpstr>
      <vt:lpstr>#2 What is this?</vt:lpstr>
      <vt:lpstr>#3 What is this?</vt:lpstr>
      <vt:lpstr>#4 What is this?</vt:lpstr>
      <vt:lpstr>#5 Who is this?</vt:lpstr>
      <vt:lpstr>#6 What is this?</vt:lpstr>
      <vt:lpstr>#7 What is this?</vt:lpstr>
      <vt:lpstr>What is this?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 Images and maps review</dc:title>
  <dc:creator>Robert</dc:creator>
  <cp:lastModifiedBy>Robert</cp:lastModifiedBy>
  <cp:revision>10</cp:revision>
  <dcterms:created xsi:type="dcterms:W3CDTF">2013-05-22T13:21:16Z</dcterms:created>
  <dcterms:modified xsi:type="dcterms:W3CDTF">2013-05-22T14:36:51Z</dcterms:modified>
</cp:coreProperties>
</file>