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4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0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17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8258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87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97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32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4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3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7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7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0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8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5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8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5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4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2C2575B-544F-4756-93E8-7004904F58AF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698C6-A982-46F3-8ECD-112D43D21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68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u="none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8172"/>
            <a:ext cx="10934163" cy="140053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Walmart’s China Commitment Exit Slip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3493"/>
            <a:ext cx="12192000" cy="5634507"/>
          </a:xfrm>
        </p:spPr>
        <p:txBody>
          <a:bodyPr/>
          <a:lstStyle/>
          <a:p>
            <a:r>
              <a:rPr lang="en-US" sz="4000" dirty="0" smtClean="0"/>
              <a:t>Describe Walmart’s position in China</a:t>
            </a:r>
          </a:p>
          <a:p>
            <a:r>
              <a:rPr lang="en-US" sz="4000" dirty="0" smtClean="0"/>
              <a:t>Why does Walmart’s statement appear to be contradictory to what is occurring to its stores globally?</a:t>
            </a:r>
          </a:p>
          <a:p>
            <a:r>
              <a:rPr lang="en-US" sz="4000" dirty="0" smtClean="0"/>
              <a:t>What are some specific ways that Walmart plans to expand its markets in China?  Discuss at least two.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8&quot; unique_id=&quot;10315&quot;&gt;&lt;/object&gt;&lt;object type=&quot;2&quot; unique_id=&quot;10316&quot;&gt;&lt;object type=&quot;3&quot; unique_id=&quot;10317&quot;&gt;&lt;property id=&quot;20148&quot; value=&quot;5&quot;/&gt;&lt;property id=&quot;20300&quot; value=&quot;Slide 1 - &amp;quot;Walmart’s China Commitment Exit Slip&amp;quot;&quot;/&gt;&lt;property id=&quot;20307&quot; value=&quot;257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161</TotalTime>
  <Words>47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Walmart’s China Commitment Exit Slip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Crickenberger</dc:creator>
  <cp:lastModifiedBy>Robert Crickenberger</cp:lastModifiedBy>
  <cp:revision>2</cp:revision>
  <dcterms:created xsi:type="dcterms:W3CDTF">2016-03-21T14:59:44Z</dcterms:created>
  <dcterms:modified xsi:type="dcterms:W3CDTF">2016-03-21T17:41:41Z</dcterms:modified>
</cp:coreProperties>
</file>